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57" r:id="rId2"/>
    <p:sldId id="259" r:id="rId3"/>
    <p:sldId id="261" r:id="rId4"/>
    <p:sldId id="307" r:id="rId5"/>
    <p:sldId id="308" r:id="rId6"/>
    <p:sldId id="260" r:id="rId7"/>
    <p:sldId id="262" r:id="rId8"/>
    <p:sldId id="265" r:id="rId9"/>
    <p:sldId id="264" r:id="rId10"/>
    <p:sldId id="269" r:id="rId11"/>
    <p:sldId id="270" r:id="rId12"/>
    <p:sldId id="273" r:id="rId13"/>
    <p:sldId id="274" r:id="rId14"/>
    <p:sldId id="276" r:id="rId15"/>
    <p:sldId id="277" r:id="rId16"/>
    <p:sldId id="275" r:id="rId17"/>
    <p:sldId id="279" r:id="rId18"/>
    <p:sldId id="278" r:id="rId19"/>
    <p:sldId id="281" r:id="rId20"/>
    <p:sldId id="452" r:id="rId21"/>
    <p:sldId id="454" r:id="rId22"/>
    <p:sldId id="453" r:id="rId23"/>
    <p:sldId id="282" r:id="rId24"/>
    <p:sldId id="283" r:id="rId25"/>
    <p:sldId id="455" r:id="rId26"/>
    <p:sldId id="285" r:id="rId27"/>
    <p:sldId id="296" r:id="rId28"/>
    <p:sldId id="287" r:id="rId29"/>
    <p:sldId id="288" r:id="rId30"/>
    <p:sldId id="451" r:id="rId31"/>
    <p:sldId id="290" r:id="rId32"/>
    <p:sldId id="291" r:id="rId33"/>
    <p:sldId id="293" r:id="rId34"/>
    <p:sldId id="294" r:id="rId35"/>
    <p:sldId id="297" r:id="rId36"/>
    <p:sldId id="298" r:id="rId37"/>
    <p:sldId id="299" r:id="rId38"/>
    <p:sldId id="450" r:id="rId3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BD0E7A-72C2-1E48-B492-6F338E4AA37C}" v="3" dt="2024-08-02T17:10:08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7" autoAdjust="0"/>
    <p:restoredTop sz="70833" autoAdjust="0"/>
  </p:normalViewPr>
  <p:slideViewPr>
    <p:cSldViewPr snapToGrid="0">
      <p:cViewPr varScale="1">
        <p:scale>
          <a:sx n="55" d="100"/>
          <a:sy n="55" d="100"/>
        </p:scale>
        <p:origin x="8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47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48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yllipe Lima" userId="afbdb2a7827722fd" providerId="Windows Live" clId="Web-{3D7A9FBE-E35E-4702-8C68-A487298E88F4}"/>
    <pc:docChg chg="modSld">
      <pc:chgData name="Phyllipe Lima" userId="afbdb2a7827722fd" providerId="Windows Live" clId="Web-{3D7A9FBE-E35E-4702-8C68-A487298E88F4}" dt="2021-08-07T00:23:41.239" v="70"/>
      <pc:docMkLst>
        <pc:docMk/>
      </pc:docMkLst>
      <pc:sldChg chg="addSp modSp">
        <pc:chgData name="Phyllipe Lima" userId="afbdb2a7827722fd" providerId="Windows Live" clId="Web-{3D7A9FBE-E35E-4702-8C68-A487298E88F4}" dt="2021-08-07T00:19:42.188" v="26" actId="20577"/>
        <pc:sldMkLst>
          <pc:docMk/>
          <pc:sldMk cId="625973866" sldId="275"/>
        </pc:sldMkLst>
        <pc:spChg chg="add mod">
          <ac:chgData name="Phyllipe Lima" userId="afbdb2a7827722fd" providerId="Windows Live" clId="Web-{3D7A9FBE-E35E-4702-8C68-A487298E88F4}" dt="2021-08-07T00:19:42.188" v="26" actId="20577"/>
          <ac:spMkLst>
            <pc:docMk/>
            <pc:sldMk cId="625973866" sldId="275"/>
            <ac:spMk id="32" creationId="{C444237D-945E-40EC-919B-E0151987F7CE}"/>
          </ac:spMkLst>
        </pc:spChg>
      </pc:sldChg>
      <pc:sldChg chg="addSp delSp modSp">
        <pc:chgData name="Phyllipe Lima" userId="afbdb2a7827722fd" providerId="Windows Live" clId="Web-{3D7A9FBE-E35E-4702-8C68-A487298E88F4}" dt="2021-08-07T00:23:41.239" v="70"/>
        <pc:sldMkLst>
          <pc:docMk/>
          <pc:sldMk cId="3916945433" sldId="281"/>
        </pc:sldMkLst>
        <pc:spChg chg="add del mod">
          <ac:chgData name="Phyllipe Lima" userId="afbdb2a7827722fd" providerId="Windows Live" clId="Web-{3D7A9FBE-E35E-4702-8C68-A487298E88F4}" dt="2021-08-07T00:23:41.239" v="70"/>
          <ac:spMkLst>
            <pc:docMk/>
            <pc:sldMk cId="3916945433" sldId="281"/>
            <ac:spMk id="2" creationId="{E4029000-15F9-4F13-A6FC-D0D358E33244}"/>
          </ac:spMkLst>
        </pc:spChg>
      </pc:sldChg>
    </pc:docChg>
  </pc:docChgLst>
  <pc:docChgLst>
    <pc:chgData name="Chris Lima" userId="b5ea056ce2397b48" providerId="LiveId" clId="{299049F9-FF56-40A7-9153-4C24A2E830F2}"/>
    <pc:docChg chg="undo custSel addSld delSld modSld sldOrd modMainMaster">
      <pc:chgData name="Chris Lima" userId="b5ea056ce2397b48" providerId="LiveId" clId="{299049F9-FF56-40A7-9153-4C24A2E830F2}" dt="2022-07-29T21:04:19.454" v="855" actId="1076"/>
      <pc:docMkLst>
        <pc:docMk/>
      </pc:docMkLst>
      <pc:sldChg chg="modSp mod">
        <pc:chgData name="Chris Lima" userId="b5ea056ce2397b48" providerId="LiveId" clId="{299049F9-FF56-40A7-9153-4C24A2E830F2}" dt="2022-07-29T20:11:34.075" v="9" actId="20577"/>
        <pc:sldMkLst>
          <pc:docMk/>
          <pc:sldMk cId="1975627203" sldId="257"/>
        </pc:sldMkLst>
        <pc:spChg chg="mod">
          <ac:chgData name="Chris Lima" userId="b5ea056ce2397b48" providerId="LiveId" clId="{299049F9-FF56-40A7-9153-4C24A2E830F2}" dt="2022-07-29T20:11:34.075" v="9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addSp delSp modSp mod">
        <pc:chgData name="Chris Lima" userId="b5ea056ce2397b48" providerId="LiveId" clId="{299049F9-FF56-40A7-9153-4C24A2E830F2}" dt="2022-07-29T21:04:19.454" v="855" actId="1076"/>
        <pc:sldMkLst>
          <pc:docMk/>
          <pc:sldMk cId="561072066" sldId="260"/>
        </pc:sldMkLst>
        <pc:picChg chg="add mod">
          <ac:chgData name="Chris Lima" userId="b5ea056ce2397b48" providerId="LiveId" clId="{299049F9-FF56-40A7-9153-4C24A2E830F2}" dt="2022-07-29T21:04:19.454" v="855" actId="1076"/>
          <ac:picMkLst>
            <pc:docMk/>
            <pc:sldMk cId="561072066" sldId="260"/>
            <ac:picMk id="9" creationId="{F97D3711-BACE-7EAD-25E2-777EEC65F4B0}"/>
          </ac:picMkLst>
        </pc:picChg>
        <pc:picChg chg="del">
          <ac:chgData name="Chris Lima" userId="b5ea056ce2397b48" providerId="LiveId" clId="{299049F9-FF56-40A7-9153-4C24A2E830F2}" dt="2022-07-29T20:16:46.122" v="61" actId="478"/>
          <ac:picMkLst>
            <pc:docMk/>
            <pc:sldMk cId="561072066" sldId="260"/>
            <ac:picMk id="15" creationId="{5A334C7D-5CAD-49A1-A3F4-3F34D8890061}"/>
          </ac:picMkLst>
        </pc:picChg>
      </pc:sldChg>
      <pc:sldChg chg="addSp delSp modSp mod delAnim modAnim">
        <pc:chgData name="Chris Lima" userId="b5ea056ce2397b48" providerId="LiveId" clId="{299049F9-FF56-40A7-9153-4C24A2E830F2}" dt="2022-07-29T20:12:54.568" v="18" actId="1076"/>
        <pc:sldMkLst>
          <pc:docMk/>
          <pc:sldMk cId="2425303593" sldId="261"/>
        </pc:sldMkLst>
        <pc:picChg chg="add mod">
          <ac:chgData name="Chris Lima" userId="b5ea056ce2397b48" providerId="LiveId" clId="{299049F9-FF56-40A7-9153-4C24A2E830F2}" dt="2022-07-29T20:12:54.568" v="18" actId="1076"/>
          <ac:picMkLst>
            <pc:docMk/>
            <pc:sldMk cId="2425303593" sldId="261"/>
            <ac:picMk id="9" creationId="{7FFA94E8-23FD-1ADA-2908-03BFAA85FA20}"/>
          </ac:picMkLst>
        </pc:picChg>
        <pc:picChg chg="del">
          <ac:chgData name="Chris Lima" userId="b5ea056ce2397b48" providerId="LiveId" clId="{299049F9-FF56-40A7-9153-4C24A2E830F2}" dt="2022-07-29T20:12:31.192" v="10" actId="478"/>
          <ac:picMkLst>
            <pc:docMk/>
            <pc:sldMk cId="2425303593" sldId="261"/>
            <ac:picMk id="10" creationId="{CEB33528-1B5E-4951-8D03-3D5F986E1EF4}"/>
          </ac:picMkLst>
        </pc:picChg>
        <pc:picChg chg="mod">
          <ac:chgData name="Chris Lima" userId="b5ea056ce2397b48" providerId="LiveId" clId="{299049F9-FF56-40A7-9153-4C24A2E830F2}" dt="2022-07-29T20:12:47.353" v="17" actId="1076"/>
          <ac:picMkLst>
            <pc:docMk/>
            <pc:sldMk cId="2425303593" sldId="261"/>
            <ac:picMk id="14" creationId="{C8DE5EFB-FB41-474C-9B20-ED2C41A905CF}"/>
          </ac:picMkLst>
        </pc:picChg>
      </pc:sldChg>
      <pc:sldChg chg="delSp modSp mod delAnim modAnim">
        <pc:chgData name="Chris Lima" userId="b5ea056ce2397b48" providerId="LiveId" clId="{299049F9-FF56-40A7-9153-4C24A2E830F2}" dt="2022-07-29T20:18:21.894" v="104" actId="207"/>
        <pc:sldMkLst>
          <pc:docMk/>
          <pc:sldMk cId="28771622" sldId="262"/>
        </pc:sldMkLst>
        <pc:spChg chg="mod">
          <ac:chgData name="Chris Lima" userId="b5ea056ce2397b48" providerId="LiveId" clId="{299049F9-FF56-40A7-9153-4C24A2E830F2}" dt="2022-07-29T20:18:21.894" v="104" actId="207"/>
          <ac:spMkLst>
            <pc:docMk/>
            <pc:sldMk cId="28771622" sldId="262"/>
            <ac:spMk id="3" creationId="{00000000-0000-0000-0000-000000000000}"/>
          </ac:spMkLst>
        </pc:spChg>
        <pc:picChg chg="del">
          <ac:chgData name="Chris Lima" userId="b5ea056ce2397b48" providerId="LiveId" clId="{299049F9-FF56-40A7-9153-4C24A2E830F2}" dt="2022-07-29T20:17:13.372" v="66" actId="478"/>
          <ac:picMkLst>
            <pc:docMk/>
            <pc:sldMk cId="28771622" sldId="262"/>
            <ac:picMk id="10" creationId="{A9892FE0-AAA9-435C-A02C-C4A9023F2CD4}"/>
          </ac:picMkLst>
        </pc:picChg>
      </pc:sldChg>
      <pc:sldChg chg="del">
        <pc:chgData name="Chris Lima" userId="b5ea056ce2397b48" providerId="LiveId" clId="{299049F9-FF56-40A7-9153-4C24A2E830F2}" dt="2022-07-29T20:18:29.978" v="105" actId="47"/>
        <pc:sldMkLst>
          <pc:docMk/>
          <pc:sldMk cId="1747782761" sldId="263"/>
        </pc:sldMkLst>
      </pc:sldChg>
      <pc:sldChg chg="addSp modSp mod">
        <pc:chgData name="Chris Lima" userId="b5ea056ce2397b48" providerId="LiveId" clId="{299049F9-FF56-40A7-9153-4C24A2E830F2}" dt="2022-07-29T20:19:42.392" v="160" actId="20577"/>
        <pc:sldMkLst>
          <pc:docMk/>
          <pc:sldMk cId="3716522300" sldId="265"/>
        </pc:sldMkLst>
        <pc:spChg chg="add mod">
          <ac:chgData name="Chris Lima" userId="b5ea056ce2397b48" providerId="LiveId" clId="{299049F9-FF56-40A7-9153-4C24A2E830F2}" dt="2022-07-29T20:19:42.392" v="160" actId="20577"/>
          <ac:spMkLst>
            <pc:docMk/>
            <pc:sldMk cId="3716522300" sldId="265"/>
            <ac:spMk id="2" creationId="{30168C83-51CB-41CD-C1D4-651F0270D88E}"/>
          </ac:spMkLst>
        </pc:spChg>
        <pc:picChg chg="mod">
          <ac:chgData name="Chris Lima" userId="b5ea056ce2397b48" providerId="LiveId" clId="{299049F9-FF56-40A7-9153-4C24A2E830F2}" dt="2022-07-29T20:18:36.474" v="106" actId="1076"/>
          <ac:picMkLst>
            <pc:docMk/>
            <pc:sldMk cId="3716522300" sldId="265"/>
            <ac:picMk id="17" creationId="{1B583263-65C9-4C59-A518-B341C02C066B}"/>
          </ac:picMkLst>
        </pc:picChg>
      </pc:sldChg>
      <pc:sldChg chg="del">
        <pc:chgData name="Chris Lima" userId="b5ea056ce2397b48" providerId="LiveId" clId="{299049F9-FF56-40A7-9153-4C24A2E830F2}" dt="2022-07-29T20:21:58.642" v="161" actId="47"/>
        <pc:sldMkLst>
          <pc:docMk/>
          <pc:sldMk cId="4013429473" sldId="266"/>
        </pc:sldMkLst>
      </pc:sldChg>
      <pc:sldChg chg="del">
        <pc:chgData name="Chris Lima" userId="b5ea056ce2397b48" providerId="LiveId" clId="{299049F9-FF56-40A7-9153-4C24A2E830F2}" dt="2022-07-29T20:22:16.981" v="162" actId="47"/>
        <pc:sldMkLst>
          <pc:docMk/>
          <pc:sldMk cId="1646407365" sldId="267"/>
        </pc:sldMkLst>
      </pc:sldChg>
      <pc:sldChg chg="modSp add del mod">
        <pc:chgData name="Chris Lima" userId="b5ea056ce2397b48" providerId="LiveId" clId="{299049F9-FF56-40A7-9153-4C24A2E830F2}" dt="2022-07-29T20:24:01.356" v="204" actId="404"/>
        <pc:sldMkLst>
          <pc:docMk/>
          <pc:sldMk cId="2451114365" sldId="269"/>
        </pc:sldMkLst>
        <pc:spChg chg="mod">
          <ac:chgData name="Chris Lima" userId="b5ea056ce2397b48" providerId="LiveId" clId="{299049F9-FF56-40A7-9153-4C24A2E830F2}" dt="2022-07-29T20:24:01.356" v="204" actId="404"/>
          <ac:spMkLst>
            <pc:docMk/>
            <pc:sldMk cId="2451114365" sldId="269"/>
            <ac:spMk id="7" creationId="{D5F7429C-C9CD-43BD-9A48-D59C5F52AF47}"/>
          </ac:spMkLst>
        </pc:spChg>
        <pc:picChg chg="mod">
          <ac:chgData name="Chris Lima" userId="b5ea056ce2397b48" providerId="LiveId" clId="{299049F9-FF56-40A7-9153-4C24A2E830F2}" dt="2022-07-29T20:23:54.872" v="202" actId="1076"/>
          <ac:picMkLst>
            <pc:docMk/>
            <pc:sldMk cId="2451114365" sldId="269"/>
            <ac:picMk id="7170" creationId="{284DBAB7-DD75-4439-B2CD-FF4EEF49D688}"/>
          </ac:picMkLst>
        </pc:picChg>
      </pc:sldChg>
      <pc:sldChg chg="del">
        <pc:chgData name="Chris Lima" userId="b5ea056ce2397b48" providerId="LiveId" clId="{299049F9-FF56-40A7-9153-4C24A2E830F2}" dt="2022-07-29T20:25:54.249" v="205" actId="47"/>
        <pc:sldMkLst>
          <pc:docMk/>
          <pc:sldMk cId="3986390276" sldId="271"/>
        </pc:sldMkLst>
      </pc:sldChg>
      <pc:sldChg chg="del">
        <pc:chgData name="Chris Lima" userId="b5ea056ce2397b48" providerId="LiveId" clId="{299049F9-FF56-40A7-9153-4C24A2E830F2}" dt="2022-07-29T20:26:29.261" v="208" actId="47"/>
        <pc:sldMkLst>
          <pc:docMk/>
          <pc:sldMk cId="451738443" sldId="272"/>
        </pc:sldMkLst>
      </pc:sldChg>
      <pc:sldChg chg="addSp delSp modSp mod">
        <pc:chgData name="Chris Lima" userId="b5ea056ce2397b48" providerId="LiveId" clId="{299049F9-FF56-40A7-9153-4C24A2E830F2}" dt="2022-07-29T20:27:26.364" v="226" actId="478"/>
        <pc:sldMkLst>
          <pc:docMk/>
          <pc:sldMk cId="80793574" sldId="274"/>
        </pc:sldMkLst>
        <pc:spChg chg="add del mod">
          <ac:chgData name="Chris Lima" userId="b5ea056ce2397b48" providerId="LiveId" clId="{299049F9-FF56-40A7-9153-4C24A2E830F2}" dt="2022-07-29T20:27:26.364" v="226" actId="478"/>
          <ac:spMkLst>
            <pc:docMk/>
            <pc:sldMk cId="80793574" sldId="274"/>
            <ac:spMk id="2" creationId="{825613FC-1FA0-C144-5D70-2FFF43412308}"/>
          </ac:spMkLst>
        </pc:spChg>
      </pc:sldChg>
      <pc:sldChg chg="addSp delSp modSp mod modAnim">
        <pc:chgData name="Chris Lima" userId="b5ea056ce2397b48" providerId="LiveId" clId="{299049F9-FF56-40A7-9153-4C24A2E830F2}" dt="2022-07-29T20:38:10.246" v="574"/>
        <pc:sldMkLst>
          <pc:docMk/>
          <pc:sldMk cId="625973866" sldId="275"/>
        </pc:sldMkLst>
        <pc:spChg chg="add mod">
          <ac:chgData name="Chris Lima" userId="b5ea056ce2397b48" providerId="LiveId" clId="{299049F9-FF56-40A7-9153-4C24A2E830F2}" dt="2022-07-29T20:38:00.661" v="573" actId="17032"/>
          <ac:spMkLst>
            <pc:docMk/>
            <pc:sldMk cId="625973866" sldId="275"/>
            <ac:spMk id="4" creationId="{CBC9BC16-EE82-5C6F-ACA2-CE2E94079468}"/>
          </ac:spMkLst>
        </pc:spChg>
        <pc:spChg chg="del mod">
          <ac:chgData name="Chris Lima" userId="b5ea056ce2397b48" providerId="LiveId" clId="{299049F9-FF56-40A7-9153-4C24A2E830F2}" dt="2022-07-29T20:31:54.094" v="428"/>
          <ac:spMkLst>
            <pc:docMk/>
            <pc:sldMk cId="625973866" sldId="275"/>
            <ac:spMk id="32" creationId="{C444237D-945E-40EC-919B-E0151987F7CE}"/>
          </ac:spMkLst>
        </pc:spChg>
      </pc:sldChg>
      <pc:sldChg chg="addSp modSp mod">
        <pc:chgData name="Chris Lima" userId="b5ea056ce2397b48" providerId="LiveId" clId="{299049F9-FF56-40A7-9153-4C24A2E830F2}" dt="2022-07-29T20:29:55.085" v="370" actId="1076"/>
        <pc:sldMkLst>
          <pc:docMk/>
          <pc:sldMk cId="1703856576" sldId="276"/>
        </pc:sldMkLst>
        <pc:spChg chg="add mod">
          <ac:chgData name="Chris Lima" userId="b5ea056ce2397b48" providerId="LiveId" clId="{299049F9-FF56-40A7-9153-4C24A2E830F2}" dt="2022-07-29T20:29:55.085" v="370" actId="1076"/>
          <ac:spMkLst>
            <pc:docMk/>
            <pc:sldMk cId="1703856576" sldId="276"/>
            <ac:spMk id="2" creationId="{FD11B159-F3F9-59F4-EBA0-7A784B2F1912}"/>
          </ac:spMkLst>
        </pc:spChg>
      </pc:sldChg>
      <pc:sldChg chg="addSp modSp mod modNotesTx">
        <pc:chgData name="Chris Lima" userId="b5ea056ce2397b48" providerId="LiveId" clId="{299049F9-FF56-40A7-9153-4C24A2E830F2}" dt="2022-07-29T20:30:36.452" v="425" actId="403"/>
        <pc:sldMkLst>
          <pc:docMk/>
          <pc:sldMk cId="1349803393" sldId="277"/>
        </pc:sldMkLst>
        <pc:spChg chg="add mod">
          <ac:chgData name="Chris Lima" userId="b5ea056ce2397b48" providerId="LiveId" clId="{299049F9-FF56-40A7-9153-4C24A2E830F2}" dt="2022-07-29T20:30:36.452" v="425" actId="403"/>
          <ac:spMkLst>
            <pc:docMk/>
            <pc:sldMk cId="1349803393" sldId="277"/>
            <ac:spMk id="2" creationId="{DFB736CE-831E-ED10-A339-C457105DFC25}"/>
          </ac:spMkLst>
        </pc:spChg>
        <pc:spChg chg="mod">
          <ac:chgData name="Chris Lima" userId="b5ea056ce2397b48" providerId="LiveId" clId="{299049F9-FF56-40A7-9153-4C24A2E830F2}" dt="2022-07-29T20:29:19.549" v="303" actId="14100"/>
          <ac:spMkLst>
            <pc:docMk/>
            <pc:sldMk cId="1349803393" sldId="277"/>
            <ac:spMk id="9" creationId="{9C08AC3A-185E-41D0-8CA4-E720FCA987A2}"/>
          </ac:spMkLst>
        </pc:spChg>
        <pc:spChg chg="mod">
          <ac:chgData name="Chris Lima" userId="b5ea056ce2397b48" providerId="LiveId" clId="{299049F9-FF56-40A7-9153-4C24A2E830F2}" dt="2022-07-29T20:30:16.836" v="373" actId="1076"/>
          <ac:spMkLst>
            <pc:docMk/>
            <pc:sldMk cId="1349803393" sldId="277"/>
            <ac:spMk id="10" creationId="{AFCC406A-0259-452D-9A8A-FD5F97E01690}"/>
          </ac:spMkLst>
        </pc:spChg>
        <pc:picChg chg="mod">
          <ac:chgData name="Chris Lima" userId="b5ea056ce2397b48" providerId="LiveId" clId="{299049F9-FF56-40A7-9153-4C24A2E830F2}" dt="2022-07-29T20:30:13.866" v="372" actId="1076"/>
          <ac:picMkLst>
            <pc:docMk/>
            <pc:sldMk cId="1349803393" sldId="277"/>
            <ac:picMk id="2050" creationId="{0D686AE7-F0A1-400C-BE99-33B610FBDACA}"/>
          </ac:picMkLst>
        </pc:picChg>
      </pc:sldChg>
      <pc:sldChg chg="addSp modSp mod modNotesTx">
        <pc:chgData name="Chris Lima" userId="b5ea056ce2397b48" providerId="LiveId" clId="{299049F9-FF56-40A7-9153-4C24A2E830F2}" dt="2022-07-29T20:41:42.790" v="615" actId="20577"/>
        <pc:sldMkLst>
          <pc:docMk/>
          <pc:sldMk cId="2081309303" sldId="278"/>
        </pc:sldMkLst>
        <pc:spChg chg="add mod">
          <ac:chgData name="Chris Lima" userId="b5ea056ce2397b48" providerId="LiveId" clId="{299049F9-FF56-40A7-9153-4C24A2E830F2}" dt="2022-07-29T20:41:40.496" v="614" actId="20577"/>
          <ac:spMkLst>
            <pc:docMk/>
            <pc:sldMk cId="2081309303" sldId="278"/>
            <ac:spMk id="2" creationId="{ADD1AF77-9FD9-3C2B-8313-0793FF5B8120}"/>
          </ac:spMkLst>
        </pc:spChg>
        <pc:picChg chg="mod">
          <ac:chgData name="Chris Lima" userId="b5ea056ce2397b48" providerId="LiveId" clId="{299049F9-FF56-40A7-9153-4C24A2E830F2}" dt="2022-07-29T20:40:15.578" v="594" actId="1076"/>
          <ac:picMkLst>
            <pc:docMk/>
            <pc:sldMk cId="2081309303" sldId="278"/>
            <ac:picMk id="3074" creationId="{57563776-0554-4867-BD66-5EEC94AFDD6C}"/>
          </ac:picMkLst>
        </pc:picChg>
        <pc:picChg chg="mod">
          <ac:chgData name="Chris Lima" userId="b5ea056ce2397b48" providerId="LiveId" clId="{299049F9-FF56-40A7-9153-4C24A2E830F2}" dt="2022-07-29T20:40:19.819" v="597" actId="1076"/>
          <ac:picMkLst>
            <pc:docMk/>
            <pc:sldMk cId="2081309303" sldId="278"/>
            <ac:picMk id="3076" creationId="{5D344775-7445-4614-9652-4BEBE8AB8790}"/>
          </ac:picMkLst>
        </pc:picChg>
      </pc:sldChg>
      <pc:sldChg chg="delSp modSp mod modAnim modNotesTx">
        <pc:chgData name="Chris Lima" userId="b5ea056ce2397b48" providerId="LiveId" clId="{299049F9-FF56-40A7-9153-4C24A2E830F2}" dt="2022-07-29T20:39:24.489" v="588" actId="1076"/>
        <pc:sldMkLst>
          <pc:docMk/>
          <pc:sldMk cId="1681685702" sldId="279"/>
        </pc:sldMkLst>
        <pc:spChg chg="mod">
          <ac:chgData name="Chris Lima" userId="b5ea056ce2397b48" providerId="LiveId" clId="{299049F9-FF56-40A7-9153-4C24A2E830F2}" dt="2022-07-29T20:39:24.489" v="588" actId="1076"/>
          <ac:spMkLst>
            <pc:docMk/>
            <pc:sldMk cId="1681685702" sldId="279"/>
            <ac:spMk id="10" creationId="{D0891E54-87ED-40B9-B47E-64486A7FC545}"/>
          </ac:spMkLst>
        </pc:spChg>
        <pc:picChg chg="del mod">
          <ac:chgData name="Chris Lima" userId="b5ea056ce2397b48" providerId="LiveId" clId="{299049F9-FF56-40A7-9153-4C24A2E830F2}" dt="2022-07-29T20:38:47.224" v="575" actId="478"/>
          <ac:picMkLst>
            <pc:docMk/>
            <pc:sldMk cId="1681685702" sldId="279"/>
            <ac:picMk id="4098" creationId="{92AAE4E5-2E31-47B2-BB21-B65AAF28A74D}"/>
          </ac:picMkLst>
        </pc:picChg>
      </pc:sldChg>
      <pc:sldChg chg="addSp delSp modSp mod modAnim modNotesTx">
        <pc:chgData name="Chris Lima" userId="b5ea056ce2397b48" providerId="LiveId" clId="{299049F9-FF56-40A7-9153-4C24A2E830F2}" dt="2022-07-29T20:50:54.135" v="744"/>
        <pc:sldMkLst>
          <pc:docMk/>
          <pc:sldMk cId="2060609831" sldId="282"/>
        </pc:sldMkLst>
        <pc:spChg chg="add mod">
          <ac:chgData name="Chris Lima" userId="b5ea056ce2397b48" providerId="LiveId" clId="{299049F9-FF56-40A7-9153-4C24A2E830F2}" dt="2022-07-29T20:50:38.545" v="743" actId="207"/>
          <ac:spMkLst>
            <pc:docMk/>
            <pc:sldMk cId="2060609831" sldId="282"/>
            <ac:spMk id="2" creationId="{088C7FD8-69D3-7972-38C7-8F0B699C6C54}"/>
          </ac:spMkLst>
        </pc:spChg>
        <pc:picChg chg="add del mod">
          <ac:chgData name="Chris Lima" userId="b5ea056ce2397b48" providerId="LiveId" clId="{299049F9-FF56-40A7-9153-4C24A2E830F2}" dt="2022-07-29T20:49:48.602" v="712" actId="1076"/>
          <ac:picMkLst>
            <pc:docMk/>
            <pc:sldMk cId="2060609831" sldId="282"/>
            <ac:picMk id="2050" creationId="{65D14C5D-3F56-4BF6-9D79-06BBC3F794BE}"/>
          </ac:picMkLst>
        </pc:picChg>
        <pc:picChg chg="add del mod">
          <ac:chgData name="Chris Lima" userId="b5ea056ce2397b48" providerId="LiveId" clId="{299049F9-FF56-40A7-9153-4C24A2E830F2}" dt="2022-07-29T20:49:44.777" v="709" actId="1076"/>
          <ac:picMkLst>
            <pc:docMk/>
            <pc:sldMk cId="2060609831" sldId="282"/>
            <ac:picMk id="2052" creationId="{0E13122C-57F3-4D53-A38F-7B02CBE995F3}"/>
          </ac:picMkLst>
        </pc:picChg>
        <pc:picChg chg="add del mod">
          <ac:chgData name="Chris Lima" userId="b5ea056ce2397b48" providerId="LiveId" clId="{299049F9-FF56-40A7-9153-4C24A2E830F2}" dt="2022-07-29T20:49:37.192" v="702" actId="14100"/>
          <ac:picMkLst>
            <pc:docMk/>
            <pc:sldMk cId="2060609831" sldId="282"/>
            <ac:picMk id="2054" creationId="{394A963C-5411-46F2-9713-4AA423B58B8B}"/>
          </ac:picMkLst>
        </pc:picChg>
        <pc:picChg chg="add del mod">
          <ac:chgData name="Chris Lima" userId="b5ea056ce2397b48" providerId="LiveId" clId="{299049F9-FF56-40A7-9153-4C24A2E830F2}" dt="2022-07-29T20:50:03.294" v="718" actId="1076"/>
          <ac:picMkLst>
            <pc:docMk/>
            <pc:sldMk cId="2060609831" sldId="282"/>
            <ac:picMk id="2056" creationId="{E0E894F0-421A-4766-A894-8C7F0041A3C6}"/>
          </ac:picMkLst>
        </pc:picChg>
      </pc:sldChg>
      <pc:sldChg chg="addSp delSp modSp mod modAnim">
        <pc:chgData name="Chris Lima" userId="b5ea056ce2397b48" providerId="LiveId" clId="{299049F9-FF56-40A7-9153-4C24A2E830F2}" dt="2022-07-29T20:54:24.353" v="770" actId="1076"/>
        <pc:sldMkLst>
          <pc:docMk/>
          <pc:sldMk cId="1912724735" sldId="283"/>
        </pc:sldMkLst>
        <pc:spChg chg="mod">
          <ac:chgData name="Chris Lima" userId="b5ea056ce2397b48" providerId="LiveId" clId="{299049F9-FF56-40A7-9153-4C24A2E830F2}" dt="2022-07-29T20:53:02.323" v="755" actId="1076"/>
          <ac:spMkLst>
            <pc:docMk/>
            <pc:sldMk cId="1912724735" sldId="283"/>
            <ac:spMk id="2" creationId="{D2FE0C04-8407-4170-98F6-A3A95120F4FC}"/>
          </ac:spMkLst>
        </pc:spChg>
        <pc:grpChg chg="del mod">
          <ac:chgData name="Chris Lima" userId="b5ea056ce2397b48" providerId="LiveId" clId="{299049F9-FF56-40A7-9153-4C24A2E830F2}" dt="2022-07-29T20:53:08.106" v="759" actId="478"/>
          <ac:grpSpMkLst>
            <pc:docMk/>
            <pc:sldMk cId="1912724735" sldId="283"/>
            <ac:grpSpMk id="4" creationId="{EB9997D7-D967-4557-A848-CCCB19CB52CA}"/>
          </ac:grpSpMkLst>
        </pc:grpChg>
        <pc:picChg chg="mod">
          <ac:chgData name="Chris Lima" userId="b5ea056ce2397b48" providerId="LiveId" clId="{299049F9-FF56-40A7-9153-4C24A2E830F2}" dt="2022-07-29T20:52:14.735" v="750" actId="1076"/>
          <ac:picMkLst>
            <pc:docMk/>
            <pc:sldMk cId="1912724735" sldId="283"/>
            <ac:picMk id="7" creationId="{FD58BC4D-0C08-4411-B2DA-19945A29D808}"/>
          </ac:picMkLst>
        </pc:picChg>
        <pc:picChg chg="add mod">
          <ac:chgData name="Chris Lima" userId="b5ea056ce2397b48" providerId="LiveId" clId="{299049F9-FF56-40A7-9153-4C24A2E830F2}" dt="2022-07-29T20:54:24.353" v="770" actId="1076"/>
          <ac:picMkLst>
            <pc:docMk/>
            <pc:sldMk cId="1912724735" sldId="283"/>
            <ac:picMk id="1026" creationId="{8A69D712-A865-5A7B-6FDB-8B2F655E911E}"/>
          </ac:picMkLst>
        </pc:picChg>
        <pc:picChg chg="add mod">
          <ac:chgData name="Chris Lima" userId="b5ea056ce2397b48" providerId="LiveId" clId="{299049F9-FF56-40A7-9153-4C24A2E830F2}" dt="2022-07-29T20:53:48.989" v="760" actId="1076"/>
          <ac:picMkLst>
            <pc:docMk/>
            <pc:sldMk cId="1912724735" sldId="283"/>
            <ac:picMk id="1028" creationId="{13B2CBBE-32D0-4210-EAD6-E03CA2C27806}"/>
          </ac:picMkLst>
        </pc:picChg>
        <pc:picChg chg="add mod">
          <ac:chgData name="Chris Lima" userId="b5ea056ce2397b48" providerId="LiveId" clId="{299049F9-FF56-40A7-9153-4C24A2E830F2}" dt="2022-07-29T20:54:20.883" v="768" actId="1076"/>
          <ac:picMkLst>
            <pc:docMk/>
            <pc:sldMk cId="1912724735" sldId="283"/>
            <ac:picMk id="1030" creationId="{1A5C1045-83B8-4F43-80DA-529D754EC686}"/>
          </ac:picMkLst>
        </pc:picChg>
        <pc:picChg chg="del">
          <ac:chgData name="Chris Lima" userId="b5ea056ce2397b48" providerId="LiveId" clId="{299049F9-FF56-40A7-9153-4C24A2E830F2}" dt="2022-07-29T20:52:57.610" v="753" actId="478"/>
          <ac:picMkLst>
            <pc:docMk/>
            <pc:sldMk cId="1912724735" sldId="283"/>
            <ac:picMk id="3074" creationId="{FAC5F619-0EB7-4E81-B101-6746A6A454B1}"/>
          </ac:picMkLst>
        </pc:picChg>
        <pc:picChg chg="del">
          <ac:chgData name="Chris Lima" userId="b5ea056ce2397b48" providerId="LiveId" clId="{299049F9-FF56-40A7-9153-4C24A2E830F2}" dt="2022-07-29T20:52:01.527" v="745" actId="478"/>
          <ac:picMkLst>
            <pc:docMk/>
            <pc:sldMk cId="1912724735" sldId="283"/>
            <ac:picMk id="3076" creationId="{F740BD3D-1106-43E4-8176-AF345E98DFAE}"/>
          </ac:picMkLst>
        </pc:picChg>
        <pc:picChg chg="mod">
          <ac:chgData name="Chris Lima" userId="b5ea056ce2397b48" providerId="LiveId" clId="{299049F9-FF56-40A7-9153-4C24A2E830F2}" dt="2022-07-29T20:53:02.323" v="755" actId="1076"/>
          <ac:picMkLst>
            <pc:docMk/>
            <pc:sldMk cId="1912724735" sldId="283"/>
            <ac:picMk id="3078" creationId="{997CB7C9-0370-44B8-9B70-7740C7CFFD4C}"/>
          </ac:picMkLst>
        </pc:picChg>
      </pc:sldChg>
      <pc:sldChg chg="del">
        <pc:chgData name="Chris Lima" userId="b5ea056ce2397b48" providerId="LiveId" clId="{299049F9-FF56-40A7-9153-4C24A2E830F2}" dt="2022-07-29T20:55:04.001" v="773" actId="47"/>
        <pc:sldMkLst>
          <pc:docMk/>
          <pc:sldMk cId="4095517561" sldId="284"/>
        </pc:sldMkLst>
      </pc:sldChg>
      <pc:sldChg chg="modAnim modNotesTx">
        <pc:chgData name="Chris Lima" userId="b5ea056ce2397b48" providerId="LiveId" clId="{299049F9-FF56-40A7-9153-4C24A2E830F2}" dt="2022-07-29T20:56:33.457" v="776" actId="20577"/>
        <pc:sldMkLst>
          <pc:docMk/>
          <pc:sldMk cId="336836915" sldId="287"/>
        </pc:sldMkLst>
      </pc:sldChg>
      <pc:sldChg chg="del">
        <pc:chgData name="Chris Lima" userId="b5ea056ce2397b48" providerId="LiveId" clId="{299049F9-FF56-40A7-9153-4C24A2E830F2}" dt="2022-07-29T20:26:01.002" v="206" actId="47"/>
        <pc:sldMkLst>
          <pc:docMk/>
          <pc:sldMk cId="2342769476" sldId="301"/>
        </pc:sldMkLst>
      </pc:sldChg>
      <pc:sldChg chg="del">
        <pc:chgData name="Chris Lima" userId="b5ea056ce2397b48" providerId="LiveId" clId="{299049F9-FF56-40A7-9153-4C24A2E830F2}" dt="2022-07-29T20:26:24.863" v="207" actId="47"/>
        <pc:sldMkLst>
          <pc:docMk/>
          <pc:sldMk cId="924312529" sldId="302"/>
        </pc:sldMkLst>
      </pc:sldChg>
      <pc:sldChg chg="delSp modSp mod delAnim">
        <pc:chgData name="Chris Lima" userId="b5ea056ce2397b48" providerId="LiveId" clId="{299049F9-FF56-40A7-9153-4C24A2E830F2}" dt="2022-07-29T21:03:51.577" v="853" actId="1076"/>
        <pc:sldMkLst>
          <pc:docMk/>
          <pc:sldMk cId="162412450" sldId="307"/>
        </pc:sldMkLst>
        <pc:picChg chg="del">
          <ac:chgData name="Chris Lima" userId="b5ea056ce2397b48" providerId="LiveId" clId="{299049F9-FF56-40A7-9153-4C24A2E830F2}" dt="2022-07-29T21:03:48.949" v="852" actId="478"/>
          <ac:picMkLst>
            <pc:docMk/>
            <pc:sldMk cId="162412450" sldId="307"/>
            <ac:picMk id="11" creationId="{932AC468-73C8-2544-9CAB-064593283F05}"/>
          </ac:picMkLst>
        </pc:picChg>
        <pc:picChg chg="mod">
          <ac:chgData name="Chris Lima" userId="b5ea056ce2397b48" providerId="LiveId" clId="{299049F9-FF56-40A7-9153-4C24A2E830F2}" dt="2022-07-29T21:03:51.577" v="853" actId="1076"/>
          <ac:picMkLst>
            <pc:docMk/>
            <pc:sldMk cId="162412450" sldId="307"/>
            <ac:picMk id="12" creationId="{E597FE92-00E9-4D49-A6B3-824485E7D547}"/>
          </ac:picMkLst>
        </pc:picChg>
      </pc:sldChg>
      <pc:sldChg chg="addSp delSp modSp mod modAnim modNotesTx">
        <pc:chgData name="Chris Lima" userId="b5ea056ce2397b48" providerId="LiveId" clId="{299049F9-FF56-40A7-9153-4C24A2E830F2}" dt="2022-07-29T21:02:12.581" v="851"/>
        <pc:sldMkLst>
          <pc:docMk/>
          <pc:sldMk cId="3560914929" sldId="451"/>
        </pc:sldMkLst>
        <pc:spChg chg="mod">
          <ac:chgData name="Chris Lima" userId="b5ea056ce2397b48" providerId="LiveId" clId="{299049F9-FF56-40A7-9153-4C24A2E830F2}" dt="2022-07-29T21:01:54.826" v="850" actId="1076"/>
          <ac:spMkLst>
            <pc:docMk/>
            <pc:sldMk cId="3560914929" sldId="451"/>
            <ac:spMk id="11" creationId="{E6E18957-DBB7-4540-88F5-D3D71B8094CD}"/>
          </ac:spMkLst>
        </pc:spChg>
        <pc:picChg chg="add mod">
          <ac:chgData name="Chris Lima" userId="b5ea056ce2397b48" providerId="LiveId" clId="{299049F9-FF56-40A7-9153-4C24A2E830F2}" dt="2022-07-29T21:01:53.367" v="849" actId="1076"/>
          <ac:picMkLst>
            <pc:docMk/>
            <pc:sldMk cId="3560914929" sldId="451"/>
            <ac:picMk id="9" creationId="{D624579A-B1C5-753A-06E2-240D38583E9A}"/>
          </ac:picMkLst>
        </pc:picChg>
        <pc:picChg chg="del">
          <ac:chgData name="Chris Lima" userId="b5ea056ce2397b48" providerId="LiveId" clId="{299049F9-FF56-40A7-9153-4C24A2E830F2}" dt="2022-07-29T21:01:50.985" v="847" actId="478"/>
          <ac:picMkLst>
            <pc:docMk/>
            <pc:sldMk cId="3560914929" sldId="451"/>
            <ac:picMk id="1026" creationId="{5DD323F0-CF09-4D0D-9219-7A74428C9DFC}"/>
          </ac:picMkLst>
        </pc:picChg>
      </pc:sldChg>
      <pc:sldChg chg="addSp delSp modSp add mod modAnim">
        <pc:chgData name="Chris Lima" userId="b5ea056ce2397b48" providerId="LiveId" clId="{299049F9-FF56-40A7-9153-4C24A2E830F2}" dt="2022-07-29T20:46:03.390" v="640"/>
        <pc:sldMkLst>
          <pc:docMk/>
          <pc:sldMk cId="648104313" sldId="452"/>
        </pc:sldMkLst>
        <pc:spChg chg="add del mod">
          <ac:chgData name="Chris Lima" userId="b5ea056ce2397b48" providerId="LiveId" clId="{299049F9-FF56-40A7-9153-4C24A2E830F2}" dt="2022-07-29T20:44:26.413" v="624"/>
          <ac:spMkLst>
            <pc:docMk/>
            <pc:sldMk cId="648104313" sldId="452"/>
            <ac:spMk id="2" creationId="{6199A81E-F302-E6D6-5F07-A886D778EA6D}"/>
          </ac:spMkLst>
        </pc:spChg>
        <pc:spChg chg="add mod">
          <ac:chgData name="Chris Lima" userId="b5ea056ce2397b48" providerId="LiveId" clId="{299049F9-FF56-40A7-9153-4C24A2E830F2}" dt="2022-07-29T20:45:07.892" v="635" actId="12"/>
          <ac:spMkLst>
            <pc:docMk/>
            <pc:sldMk cId="648104313" sldId="452"/>
            <ac:spMk id="3" creationId="{3F01BC58-EC80-C1A4-7ED2-164F55B3BB3B}"/>
          </ac:spMkLst>
        </pc:spChg>
        <pc:picChg chg="del">
          <ac:chgData name="Chris Lima" userId="b5ea056ce2397b48" providerId="LiveId" clId="{299049F9-FF56-40A7-9153-4C24A2E830F2}" dt="2022-07-29T20:44:20.225" v="619" actId="478"/>
          <ac:picMkLst>
            <pc:docMk/>
            <pc:sldMk cId="648104313" sldId="452"/>
            <ac:picMk id="5122" creationId="{31FE76F5-8B22-4A99-B3AB-30EA0461C175}"/>
          </ac:picMkLst>
        </pc:picChg>
        <pc:picChg chg="del">
          <ac:chgData name="Chris Lima" userId="b5ea056ce2397b48" providerId="LiveId" clId="{299049F9-FF56-40A7-9153-4C24A2E830F2}" dt="2022-07-29T20:44:20.677" v="620" actId="478"/>
          <ac:picMkLst>
            <pc:docMk/>
            <pc:sldMk cId="648104313" sldId="452"/>
            <ac:picMk id="5124" creationId="{A1EA14A0-9360-438E-9DE8-B55A1A56DE12}"/>
          </ac:picMkLst>
        </pc:picChg>
        <pc:picChg chg="mod">
          <ac:chgData name="Chris Lima" userId="b5ea056ce2397b48" providerId="LiveId" clId="{299049F9-FF56-40A7-9153-4C24A2E830F2}" dt="2022-07-29T20:44:21.888" v="621" actId="1076"/>
          <ac:picMkLst>
            <pc:docMk/>
            <pc:sldMk cId="648104313" sldId="452"/>
            <ac:picMk id="5126" creationId="{8E1D6EE4-444B-425B-A35A-7AC2B3A19711}"/>
          </ac:picMkLst>
        </pc:picChg>
      </pc:sldChg>
      <pc:sldChg chg="add del">
        <pc:chgData name="Chris Lima" userId="b5ea056ce2397b48" providerId="LiveId" clId="{299049F9-FF56-40A7-9153-4C24A2E830F2}" dt="2022-07-29T20:45:53.867" v="639" actId="2890"/>
        <pc:sldMkLst>
          <pc:docMk/>
          <pc:sldMk cId="41103402" sldId="453"/>
        </pc:sldMkLst>
      </pc:sldChg>
      <pc:sldChg chg="addSp delSp modSp add modAnim">
        <pc:chgData name="Chris Lima" userId="b5ea056ce2397b48" providerId="LiveId" clId="{299049F9-FF56-40A7-9153-4C24A2E830F2}" dt="2022-07-29T20:47:38.430" v="666" actId="403"/>
        <pc:sldMkLst>
          <pc:docMk/>
          <pc:sldMk cId="744771775" sldId="453"/>
        </pc:sldMkLst>
        <pc:spChg chg="mod">
          <ac:chgData name="Chris Lima" userId="b5ea056ce2397b48" providerId="LiveId" clId="{299049F9-FF56-40A7-9153-4C24A2E830F2}" dt="2022-07-29T20:47:38.430" v="666" actId="403"/>
          <ac:spMkLst>
            <pc:docMk/>
            <pc:sldMk cId="744771775" sldId="453"/>
            <ac:spMk id="3" creationId="{3F01BC58-EC80-C1A4-7ED2-164F55B3BB3B}"/>
          </ac:spMkLst>
        </pc:spChg>
        <pc:picChg chg="add mod">
          <ac:chgData name="Chris Lima" userId="b5ea056ce2397b48" providerId="LiveId" clId="{299049F9-FF56-40A7-9153-4C24A2E830F2}" dt="2022-07-29T20:46:18.060" v="645" actId="1076"/>
          <ac:picMkLst>
            <pc:docMk/>
            <pc:sldMk cId="744771775" sldId="453"/>
            <ac:picMk id="7" creationId="{C02C2B3D-1722-E9AD-3CCC-3C1948238A31}"/>
          </ac:picMkLst>
        </pc:picChg>
        <pc:picChg chg="del">
          <ac:chgData name="Chris Lima" userId="b5ea056ce2397b48" providerId="LiveId" clId="{299049F9-FF56-40A7-9153-4C24A2E830F2}" dt="2022-07-29T20:46:15.770" v="644" actId="478"/>
          <ac:picMkLst>
            <pc:docMk/>
            <pc:sldMk cId="744771775" sldId="453"/>
            <ac:picMk id="5126" creationId="{8E1D6EE4-444B-425B-A35A-7AC2B3A19711}"/>
          </ac:picMkLst>
        </pc:picChg>
      </pc:sldChg>
      <pc:sldChg chg="add del">
        <pc:chgData name="Chris Lima" userId="b5ea056ce2397b48" providerId="LiveId" clId="{299049F9-FF56-40A7-9153-4C24A2E830F2}" dt="2022-07-29T20:45:48.874" v="636" actId="47"/>
        <pc:sldMkLst>
          <pc:docMk/>
          <pc:sldMk cId="2812356376" sldId="453"/>
        </pc:sldMkLst>
      </pc:sldChg>
      <pc:sldChg chg="add del">
        <pc:chgData name="Chris Lima" userId="b5ea056ce2397b48" providerId="LiveId" clId="{299049F9-FF56-40A7-9153-4C24A2E830F2}" dt="2022-07-29T20:45:49.634" v="637" actId="47"/>
        <pc:sldMkLst>
          <pc:docMk/>
          <pc:sldMk cId="1962196334" sldId="454"/>
        </pc:sldMkLst>
      </pc:sldChg>
      <pc:sldChg chg="addSp delSp modSp add ord modAnim">
        <pc:chgData name="Chris Lima" userId="b5ea056ce2397b48" providerId="LiveId" clId="{299049F9-FF56-40A7-9153-4C24A2E830F2}" dt="2022-07-29T20:48:08.141" v="682"/>
        <pc:sldMkLst>
          <pc:docMk/>
          <pc:sldMk cId="3317376382" sldId="454"/>
        </pc:sldMkLst>
        <pc:spChg chg="mod">
          <ac:chgData name="Chris Lima" userId="b5ea056ce2397b48" providerId="LiveId" clId="{299049F9-FF56-40A7-9153-4C24A2E830F2}" dt="2022-07-29T20:48:03.733" v="680" actId="403"/>
          <ac:spMkLst>
            <pc:docMk/>
            <pc:sldMk cId="3317376382" sldId="454"/>
            <ac:spMk id="3" creationId="{3F01BC58-EC80-C1A4-7ED2-164F55B3BB3B}"/>
          </ac:spMkLst>
        </pc:spChg>
        <pc:picChg chg="add mod">
          <ac:chgData name="Chris Lima" userId="b5ea056ce2397b48" providerId="LiveId" clId="{299049F9-FF56-40A7-9153-4C24A2E830F2}" dt="2022-07-29T20:46:40.771" v="652" actId="1076"/>
          <ac:picMkLst>
            <pc:docMk/>
            <pc:sldMk cId="3317376382" sldId="454"/>
            <ac:picMk id="7" creationId="{EEAE213E-5406-4A74-581A-85EB6AD82F2C}"/>
          </ac:picMkLst>
        </pc:picChg>
        <pc:picChg chg="del">
          <ac:chgData name="Chris Lima" userId="b5ea056ce2397b48" providerId="LiveId" clId="{299049F9-FF56-40A7-9153-4C24A2E830F2}" dt="2022-07-29T20:46:32.176" v="647" actId="478"/>
          <ac:picMkLst>
            <pc:docMk/>
            <pc:sldMk cId="3317376382" sldId="454"/>
            <ac:picMk id="5126" creationId="{8E1D6EE4-444B-425B-A35A-7AC2B3A19711}"/>
          </ac:picMkLst>
        </pc:picChg>
      </pc:sldChg>
      <pc:sldChg chg="addSp modSp add modAnim">
        <pc:chgData name="Chris Lima" userId="b5ea056ce2397b48" providerId="LiveId" clId="{299049F9-FF56-40A7-9153-4C24A2E830F2}" dt="2022-07-29T20:54:56.609" v="772"/>
        <pc:sldMkLst>
          <pc:docMk/>
          <pc:sldMk cId="1839206950" sldId="455"/>
        </pc:sldMkLst>
        <pc:spChg chg="add mod">
          <ac:chgData name="Chris Lima" userId="b5ea056ce2397b48" providerId="LiveId" clId="{299049F9-FF56-40A7-9153-4C24A2E830F2}" dt="2022-07-29T20:54:56.609" v="772"/>
          <ac:spMkLst>
            <pc:docMk/>
            <pc:sldMk cId="1839206950" sldId="455"/>
            <ac:spMk id="15" creationId="{CDE583BD-D8DE-BF7D-7750-B5F435BE0D4E}"/>
          </ac:spMkLst>
        </pc:spChg>
        <pc:picChg chg="add mod">
          <ac:chgData name="Chris Lima" userId="b5ea056ce2397b48" providerId="LiveId" clId="{299049F9-FF56-40A7-9153-4C24A2E830F2}" dt="2022-07-29T20:54:56.609" v="772"/>
          <ac:picMkLst>
            <pc:docMk/>
            <pc:sldMk cId="1839206950" sldId="455"/>
            <ac:picMk id="11" creationId="{044AD4D7-6060-230B-41DE-4BF2E0F630A3}"/>
          </ac:picMkLst>
        </pc:picChg>
        <pc:picChg chg="add mod">
          <ac:chgData name="Chris Lima" userId="b5ea056ce2397b48" providerId="LiveId" clId="{299049F9-FF56-40A7-9153-4C24A2E830F2}" dt="2022-07-29T20:54:56.609" v="772"/>
          <ac:picMkLst>
            <pc:docMk/>
            <pc:sldMk cId="1839206950" sldId="455"/>
            <ac:picMk id="12" creationId="{A87F1014-91E9-F632-A75B-7F45A81805DE}"/>
          </ac:picMkLst>
        </pc:picChg>
        <pc:picChg chg="add mod">
          <ac:chgData name="Chris Lima" userId="b5ea056ce2397b48" providerId="LiveId" clId="{299049F9-FF56-40A7-9153-4C24A2E830F2}" dt="2022-07-29T20:54:56.609" v="772"/>
          <ac:picMkLst>
            <pc:docMk/>
            <pc:sldMk cId="1839206950" sldId="455"/>
            <ac:picMk id="14" creationId="{9F7D5B6F-139C-859F-537A-A2C2C8981C38}"/>
          </ac:picMkLst>
        </pc:picChg>
      </pc:sldChg>
      <pc:sldMasterChg chg="modSldLayout">
        <pc:chgData name="Chris Lima" userId="b5ea056ce2397b48" providerId="LiveId" clId="{299049F9-FF56-40A7-9153-4C24A2E830F2}" dt="2022-07-29T20:14:36.005" v="60"/>
        <pc:sldMasterMkLst>
          <pc:docMk/>
          <pc:sldMasterMk cId="2700850333" sldId="2147483648"/>
        </pc:sldMasterMkLst>
        <pc:sldLayoutChg chg="modSp mod">
          <pc:chgData name="Chris Lima" userId="b5ea056ce2397b48" providerId="LiveId" clId="{299049F9-FF56-40A7-9153-4C24A2E830F2}" dt="2022-07-29T20:14:05.136" v="49" actId="20577"/>
          <pc:sldLayoutMkLst>
            <pc:docMk/>
            <pc:sldMasterMk cId="2700850333" sldId="2147483648"/>
            <pc:sldLayoutMk cId="179237364" sldId="2147483649"/>
          </pc:sldLayoutMkLst>
          <pc:spChg chg="mod">
            <ac:chgData name="Chris Lima" userId="b5ea056ce2397b48" providerId="LiveId" clId="{299049F9-FF56-40A7-9153-4C24A2E830F2}" dt="2022-07-29T20:14:05.136" v="49" actId="20577"/>
            <ac:spMkLst>
              <pc:docMk/>
              <pc:sldMasterMk cId="2700850333" sldId="2147483648"/>
              <pc:sldLayoutMk cId="179237364" sldId="2147483649"/>
              <ac:spMk id="5" creationId="{BC91BC29-D57D-489D-B077-D206019965D1}"/>
            </ac:spMkLst>
          </pc:spChg>
        </pc:sldLayoutChg>
        <pc:sldLayoutChg chg="modSp mod">
          <pc:chgData name="Chris Lima" userId="b5ea056ce2397b48" providerId="LiveId" clId="{299049F9-FF56-40A7-9153-4C24A2E830F2}" dt="2022-07-29T20:13:13.393" v="28" actId="20577"/>
          <pc:sldLayoutMkLst>
            <pc:docMk/>
            <pc:sldMasterMk cId="2700850333" sldId="2147483648"/>
            <pc:sldLayoutMk cId="930987265" sldId="2147483650"/>
          </pc:sldLayoutMkLst>
          <pc:spChg chg="mod">
            <ac:chgData name="Chris Lima" userId="b5ea056ce2397b48" providerId="LiveId" clId="{299049F9-FF56-40A7-9153-4C24A2E830F2}" dt="2022-07-29T20:13:13.393" v="28" actId="20577"/>
            <ac:spMkLst>
              <pc:docMk/>
              <pc:sldMasterMk cId="2700850333" sldId="2147483648"/>
              <pc:sldLayoutMk cId="930987265" sldId="2147483650"/>
              <ac:spMk id="5" creationId="{A19F9ACB-471C-4045-B56E-4C26411E05F8}"/>
            </ac:spMkLst>
          </pc:spChg>
        </pc:sldLayoutChg>
        <pc:sldLayoutChg chg="addSp delSp modSp mod">
          <pc:chgData name="Chris Lima" userId="b5ea056ce2397b48" providerId="LiveId" clId="{299049F9-FF56-40A7-9153-4C24A2E830F2}" dt="2022-07-29T20:14:25.257" v="50"/>
          <pc:sldLayoutMkLst>
            <pc:docMk/>
            <pc:sldMasterMk cId="2700850333" sldId="2147483648"/>
            <pc:sldLayoutMk cId="2865907288" sldId="2147483651"/>
          </pc:sldLayoutMkLst>
          <pc:spChg chg="del">
            <ac:chgData name="Chris Lima" userId="b5ea056ce2397b48" providerId="LiveId" clId="{299049F9-FF56-40A7-9153-4C24A2E830F2}" dt="2022-07-29T20:13:23.102" v="29" actId="478"/>
            <ac:spMkLst>
              <pc:docMk/>
              <pc:sldMasterMk cId="2700850333" sldId="2147483648"/>
              <pc:sldLayoutMk cId="2865907288" sldId="2147483651"/>
              <ac:spMk id="5" creationId="{AEA4CAA8-437D-4008-9BDC-4E9DDFB347C1}"/>
            </ac:spMkLst>
          </pc:spChg>
          <pc:spChg chg="add mod">
            <ac:chgData name="Chris Lima" userId="b5ea056ce2397b48" providerId="LiveId" clId="{299049F9-FF56-40A7-9153-4C24A2E830F2}" dt="2022-07-29T20:14:25.257" v="50"/>
            <ac:spMkLst>
              <pc:docMk/>
              <pc:sldMasterMk cId="2700850333" sldId="2147483648"/>
              <pc:sldLayoutMk cId="2865907288" sldId="2147483651"/>
              <ac:spMk id="7" creationId="{ED4FF54D-0A5C-F720-65A3-41BF50EC462F}"/>
            </ac:spMkLst>
          </pc:spChg>
        </pc:sldLayoutChg>
        <pc:sldLayoutChg chg="addSp delSp modSp mod">
          <pc:chgData name="Chris Lima" userId="b5ea056ce2397b48" providerId="LiveId" clId="{299049F9-FF56-40A7-9153-4C24A2E830F2}" dt="2022-07-29T20:14:27.526" v="53" actId="1035"/>
          <pc:sldLayoutMkLst>
            <pc:docMk/>
            <pc:sldMasterMk cId="2700850333" sldId="2147483648"/>
            <pc:sldLayoutMk cId="624608578" sldId="2147483652"/>
          </pc:sldLayoutMkLst>
          <pc:spChg chg="del">
            <ac:chgData name="Chris Lima" userId="b5ea056ce2397b48" providerId="LiveId" clId="{299049F9-FF56-40A7-9153-4C24A2E830F2}" dt="2022-07-29T20:13:25.033" v="30" actId="478"/>
            <ac:spMkLst>
              <pc:docMk/>
              <pc:sldMasterMk cId="2700850333" sldId="2147483648"/>
              <pc:sldLayoutMk cId="624608578" sldId="2147483652"/>
              <ac:spMk id="6" creationId="{7DD5AA33-1E35-41ED-910D-EC3EB11B8423}"/>
            </ac:spMkLst>
          </pc:spChg>
          <pc:spChg chg="add mod">
            <ac:chgData name="Chris Lima" userId="b5ea056ce2397b48" providerId="LiveId" clId="{299049F9-FF56-40A7-9153-4C24A2E830F2}" dt="2022-07-29T20:14:27.526" v="53" actId="1035"/>
            <ac:spMkLst>
              <pc:docMk/>
              <pc:sldMasterMk cId="2700850333" sldId="2147483648"/>
              <pc:sldLayoutMk cId="624608578" sldId="2147483652"/>
              <ac:spMk id="8" creationId="{74D422A1-ACF3-AB1B-BCF4-624E0680FA16}"/>
            </ac:spMkLst>
          </pc:spChg>
        </pc:sldLayoutChg>
        <pc:sldLayoutChg chg="addSp delSp modSp mod">
          <pc:chgData name="Chris Lima" userId="b5ea056ce2397b48" providerId="LiveId" clId="{299049F9-FF56-40A7-9153-4C24A2E830F2}" dt="2022-07-29T20:14:28.802" v="54"/>
          <pc:sldLayoutMkLst>
            <pc:docMk/>
            <pc:sldMasterMk cId="2700850333" sldId="2147483648"/>
            <pc:sldLayoutMk cId="3012678124" sldId="2147483653"/>
          </pc:sldLayoutMkLst>
          <pc:spChg chg="del">
            <ac:chgData name="Chris Lima" userId="b5ea056ce2397b48" providerId="LiveId" clId="{299049F9-FF56-40A7-9153-4C24A2E830F2}" dt="2022-07-29T20:13:26.526" v="31" actId="478"/>
            <ac:spMkLst>
              <pc:docMk/>
              <pc:sldMasterMk cId="2700850333" sldId="2147483648"/>
              <pc:sldLayoutMk cId="3012678124" sldId="2147483653"/>
              <ac:spMk id="8" creationId="{9A16D546-B99C-4841-B814-D7B1CF910041}"/>
            </ac:spMkLst>
          </pc:spChg>
          <pc:spChg chg="add mod">
            <ac:chgData name="Chris Lima" userId="b5ea056ce2397b48" providerId="LiveId" clId="{299049F9-FF56-40A7-9153-4C24A2E830F2}" dt="2022-07-29T20:14:28.802" v="54"/>
            <ac:spMkLst>
              <pc:docMk/>
              <pc:sldMasterMk cId="2700850333" sldId="2147483648"/>
              <pc:sldLayoutMk cId="3012678124" sldId="2147483653"/>
              <ac:spMk id="10" creationId="{1C67E3B4-99AD-0661-2715-DD8280C261B5}"/>
            </ac:spMkLst>
          </pc:spChg>
        </pc:sldLayoutChg>
        <pc:sldLayoutChg chg="addSp delSp modSp mod">
          <pc:chgData name="Chris Lima" userId="b5ea056ce2397b48" providerId="LiveId" clId="{299049F9-FF56-40A7-9153-4C24A2E830F2}" dt="2022-07-29T20:14:29.856" v="55"/>
          <pc:sldLayoutMkLst>
            <pc:docMk/>
            <pc:sldMasterMk cId="2700850333" sldId="2147483648"/>
            <pc:sldLayoutMk cId="3067946896" sldId="2147483654"/>
          </pc:sldLayoutMkLst>
          <pc:spChg chg="del">
            <ac:chgData name="Chris Lima" userId="b5ea056ce2397b48" providerId="LiveId" clId="{299049F9-FF56-40A7-9153-4C24A2E830F2}" dt="2022-07-29T20:13:28.707" v="32" actId="478"/>
            <ac:spMkLst>
              <pc:docMk/>
              <pc:sldMasterMk cId="2700850333" sldId="2147483648"/>
              <pc:sldLayoutMk cId="3067946896" sldId="2147483654"/>
              <ac:spMk id="4" creationId="{4754B97B-A5E0-44F0-A694-00CB23835301}"/>
            </ac:spMkLst>
          </pc:spChg>
          <pc:spChg chg="add mod">
            <ac:chgData name="Chris Lima" userId="b5ea056ce2397b48" providerId="LiveId" clId="{299049F9-FF56-40A7-9153-4C24A2E830F2}" dt="2022-07-29T20:14:29.856" v="55"/>
            <ac:spMkLst>
              <pc:docMk/>
              <pc:sldMasterMk cId="2700850333" sldId="2147483648"/>
              <pc:sldLayoutMk cId="3067946896" sldId="2147483654"/>
              <ac:spMk id="6" creationId="{68EB2A23-84B9-03BC-C11E-88915D25E687}"/>
            </ac:spMkLst>
          </pc:spChg>
        </pc:sldLayoutChg>
        <pc:sldLayoutChg chg="addSp delSp modSp mod">
          <pc:chgData name="Chris Lima" userId="b5ea056ce2397b48" providerId="LiveId" clId="{299049F9-FF56-40A7-9153-4C24A2E830F2}" dt="2022-07-29T20:14:31.168" v="56"/>
          <pc:sldLayoutMkLst>
            <pc:docMk/>
            <pc:sldMasterMk cId="2700850333" sldId="2147483648"/>
            <pc:sldLayoutMk cId="2695706714" sldId="2147483655"/>
          </pc:sldLayoutMkLst>
          <pc:spChg chg="del mod">
            <ac:chgData name="Chris Lima" userId="b5ea056ce2397b48" providerId="LiveId" clId="{299049F9-FF56-40A7-9153-4C24A2E830F2}" dt="2022-07-29T20:13:31.457" v="34" actId="478"/>
            <ac:spMkLst>
              <pc:docMk/>
              <pc:sldMasterMk cId="2700850333" sldId="2147483648"/>
              <pc:sldLayoutMk cId="2695706714" sldId="2147483655"/>
              <ac:spMk id="3" creationId="{099E1463-6BA2-4DEB-B083-045FB8E18A87}"/>
            </ac:spMkLst>
          </pc:spChg>
          <pc:spChg chg="add mod">
            <ac:chgData name="Chris Lima" userId="b5ea056ce2397b48" providerId="LiveId" clId="{299049F9-FF56-40A7-9153-4C24A2E830F2}" dt="2022-07-29T20:14:31.168" v="56"/>
            <ac:spMkLst>
              <pc:docMk/>
              <pc:sldMasterMk cId="2700850333" sldId="2147483648"/>
              <pc:sldLayoutMk cId="2695706714" sldId="2147483655"/>
              <ac:spMk id="5" creationId="{C4A32292-FBE7-52A4-43BC-BE7B9BE58E0F}"/>
            </ac:spMkLst>
          </pc:spChg>
        </pc:sldLayoutChg>
        <pc:sldLayoutChg chg="addSp delSp modSp mod">
          <pc:chgData name="Chris Lima" userId="b5ea056ce2397b48" providerId="LiveId" clId="{299049F9-FF56-40A7-9153-4C24A2E830F2}" dt="2022-07-29T20:14:32.653" v="57"/>
          <pc:sldLayoutMkLst>
            <pc:docMk/>
            <pc:sldMasterMk cId="2700850333" sldId="2147483648"/>
            <pc:sldLayoutMk cId="2657320600" sldId="2147483656"/>
          </pc:sldLayoutMkLst>
          <pc:spChg chg="del mod">
            <ac:chgData name="Chris Lima" userId="b5ea056ce2397b48" providerId="LiveId" clId="{299049F9-FF56-40A7-9153-4C24A2E830F2}" dt="2022-07-29T20:13:35.002" v="36" actId="478"/>
            <ac:spMkLst>
              <pc:docMk/>
              <pc:sldMasterMk cId="2700850333" sldId="2147483648"/>
              <pc:sldLayoutMk cId="2657320600" sldId="2147483656"/>
              <ac:spMk id="6" creationId="{4834E0EF-A7A1-4F88-8AB9-0262C9C41CC1}"/>
            </ac:spMkLst>
          </pc:spChg>
          <pc:spChg chg="add mod">
            <ac:chgData name="Chris Lima" userId="b5ea056ce2397b48" providerId="LiveId" clId="{299049F9-FF56-40A7-9153-4C24A2E830F2}" dt="2022-07-29T20:14:32.653" v="57"/>
            <ac:spMkLst>
              <pc:docMk/>
              <pc:sldMasterMk cId="2700850333" sldId="2147483648"/>
              <pc:sldLayoutMk cId="2657320600" sldId="2147483656"/>
              <ac:spMk id="8" creationId="{16412764-4E71-2A8E-23DE-3E6C526D8FDF}"/>
            </ac:spMkLst>
          </pc:spChg>
        </pc:sldLayoutChg>
        <pc:sldLayoutChg chg="addSp delSp modSp mod">
          <pc:chgData name="Chris Lima" userId="b5ea056ce2397b48" providerId="LiveId" clId="{299049F9-FF56-40A7-9153-4C24A2E830F2}" dt="2022-07-29T20:14:33.493" v="58"/>
          <pc:sldLayoutMkLst>
            <pc:docMk/>
            <pc:sldMasterMk cId="2700850333" sldId="2147483648"/>
            <pc:sldLayoutMk cId="565953865" sldId="2147483657"/>
          </pc:sldLayoutMkLst>
          <pc:spChg chg="del">
            <ac:chgData name="Chris Lima" userId="b5ea056ce2397b48" providerId="LiveId" clId="{299049F9-FF56-40A7-9153-4C24A2E830F2}" dt="2022-07-29T20:13:37.167" v="37" actId="478"/>
            <ac:spMkLst>
              <pc:docMk/>
              <pc:sldMasterMk cId="2700850333" sldId="2147483648"/>
              <pc:sldLayoutMk cId="565953865" sldId="2147483657"/>
              <ac:spMk id="6" creationId="{A0B0459D-2D97-4D1D-BDE5-302441E956A1}"/>
            </ac:spMkLst>
          </pc:spChg>
          <pc:spChg chg="add mod">
            <ac:chgData name="Chris Lima" userId="b5ea056ce2397b48" providerId="LiveId" clId="{299049F9-FF56-40A7-9153-4C24A2E830F2}" dt="2022-07-29T20:14:33.493" v="58"/>
            <ac:spMkLst>
              <pc:docMk/>
              <pc:sldMasterMk cId="2700850333" sldId="2147483648"/>
              <pc:sldLayoutMk cId="565953865" sldId="2147483657"/>
              <ac:spMk id="8" creationId="{BD628834-62F8-5CCD-BB0C-8F4EB97C7E46}"/>
            </ac:spMkLst>
          </pc:spChg>
        </pc:sldLayoutChg>
        <pc:sldLayoutChg chg="addSp delSp modSp mod">
          <pc:chgData name="Chris Lima" userId="b5ea056ce2397b48" providerId="LiveId" clId="{299049F9-FF56-40A7-9153-4C24A2E830F2}" dt="2022-07-29T20:14:34.536" v="59"/>
          <pc:sldLayoutMkLst>
            <pc:docMk/>
            <pc:sldMasterMk cId="2700850333" sldId="2147483648"/>
            <pc:sldLayoutMk cId="1090057492" sldId="2147483658"/>
          </pc:sldLayoutMkLst>
          <pc:spChg chg="del">
            <ac:chgData name="Chris Lima" userId="b5ea056ce2397b48" providerId="LiveId" clId="{299049F9-FF56-40A7-9153-4C24A2E830F2}" dt="2022-07-29T20:13:38.937" v="38" actId="478"/>
            <ac:spMkLst>
              <pc:docMk/>
              <pc:sldMasterMk cId="2700850333" sldId="2147483648"/>
              <pc:sldLayoutMk cId="1090057492" sldId="2147483658"/>
              <ac:spMk id="5" creationId="{B25F68FF-98B1-4A9E-8602-42FE16265016}"/>
            </ac:spMkLst>
          </pc:spChg>
          <pc:spChg chg="add mod">
            <ac:chgData name="Chris Lima" userId="b5ea056ce2397b48" providerId="LiveId" clId="{299049F9-FF56-40A7-9153-4C24A2E830F2}" dt="2022-07-29T20:14:34.536" v="59"/>
            <ac:spMkLst>
              <pc:docMk/>
              <pc:sldMasterMk cId="2700850333" sldId="2147483648"/>
              <pc:sldLayoutMk cId="1090057492" sldId="2147483658"/>
              <ac:spMk id="7" creationId="{9E797EAD-0BA5-1FFC-61F1-DA1D04F20C90}"/>
            </ac:spMkLst>
          </pc:spChg>
        </pc:sldLayoutChg>
        <pc:sldLayoutChg chg="addSp delSp modSp mod">
          <pc:chgData name="Chris Lima" userId="b5ea056ce2397b48" providerId="LiveId" clId="{299049F9-FF56-40A7-9153-4C24A2E830F2}" dt="2022-07-29T20:14:36.005" v="60"/>
          <pc:sldLayoutMkLst>
            <pc:docMk/>
            <pc:sldMasterMk cId="2700850333" sldId="2147483648"/>
            <pc:sldLayoutMk cId="1268542938" sldId="2147483659"/>
          </pc:sldLayoutMkLst>
          <pc:spChg chg="del">
            <ac:chgData name="Chris Lima" userId="b5ea056ce2397b48" providerId="LiveId" clId="{299049F9-FF56-40A7-9153-4C24A2E830F2}" dt="2022-07-29T20:13:41.404" v="39" actId="478"/>
            <ac:spMkLst>
              <pc:docMk/>
              <pc:sldMasterMk cId="2700850333" sldId="2147483648"/>
              <pc:sldLayoutMk cId="1268542938" sldId="2147483659"/>
              <ac:spMk id="5" creationId="{83D16A58-E9E0-41D4-B65F-F8D9EF7FA7F5}"/>
            </ac:spMkLst>
          </pc:spChg>
          <pc:spChg chg="add mod">
            <ac:chgData name="Chris Lima" userId="b5ea056ce2397b48" providerId="LiveId" clId="{299049F9-FF56-40A7-9153-4C24A2E830F2}" dt="2022-07-29T20:14:36.005" v="60"/>
            <ac:spMkLst>
              <pc:docMk/>
              <pc:sldMasterMk cId="2700850333" sldId="2147483648"/>
              <pc:sldLayoutMk cId="1268542938" sldId="2147483659"/>
              <ac:spMk id="7" creationId="{6D69E207-0D2C-EC84-576E-4674E625BD5C}"/>
            </ac:spMkLst>
          </pc:spChg>
        </pc:sldLayoutChg>
      </pc:sldMasterChg>
    </pc:docChg>
  </pc:docChgLst>
  <pc:docChgLst>
    <pc:chgData name="Chris Lima" userId="b5ea056ce2397b48" providerId="LiveId" clId="{1F7C3BD1-19FF-4E6C-A9BC-07CA03AA4F46}"/>
    <pc:docChg chg="custSel modSld">
      <pc:chgData name="Chris Lima" userId="b5ea056ce2397b48" providerId="LiveId" clId="{1F7C3BD1-19FF-4E6C-A9BC-07CA03AA4F46}" dt="2024-08-01T21:15:34.496" v="12" actId="478"/>
      <pc:docMkLst>
        <pc:docMk/>
      </pc:docMkLst>
      <pc:sldChg chg="modSp mod">
        <pc:chgData name="Chris Lima" userId="b5ea056ce2397b48" providerId="LiveId" clId="{1F7C3BD1-19FF-4E6C-A9BC-07CA03AA4F46}" dt="2024-08-01T20:51:25.103" v="3" actId="20577"/>
        <pc:sldMkLst>
          <pc:docMk/>
          <pc:sldMk cId="1975627203" sldId="257"/>
        </pc:sldMkLst>
        <pc:spChg chg="mod">
          <ac:chgData name="Chris Lima" userId="b5ea056ce2397b48" providerId="LiveId" clId="{1F7C3BD1-19FF-4E6C-A9BC-07CA03AA4F46}" dt="2024-08-01T20:51:25.103" v="3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modSp mod">
        <pc:chgData name="Chris Lima" userId="b5ea056ce2397b48" providerId="LiveId" clId="{1F7C3BD1-19FF-4E6C-A9BC-07CA03AA4F46}" dt="2024-08-01T21:13:56.843" v="9" actId="20577"/>
        <pc:sldMkLst>
          <pc:docMk/>
          <pc:sldMk cId="1681685702" sldId="279"/>
        </pc:sldMkLst>
        <pc:spChg chg="mod">
          <ac:chgData name="Chris Lima" userId="b5ea056ce2397b48" providerId="LiveId" clId="{1F7C3BD1-19FF-4E6C-A9BC-07CA03AA4F46}" dt="2024-08-01T21:13:56.843" v="9" actId="20577"/>
          <ac:spMkLst>
            <pc:docMk/>
            <pc:sldMk cId="1681685702" sldId="279"/>
            <ac:spMk id="6" creationId="{3959E6A8-C362-429C-AC1C-5AE5D4AFD5EC}"/>
          </ac:spMkLst>
        </pc:spChg>
      </pc:sldChg>
      <pc:sldChg chg="modSp mod">
        <pc:chgData name="Chris Lima" userId="b5ea056ce2397b48" providerId="LiveId" clId="{1F7C3BD1-19FF-4E6C-A9BC-07CA03AA4F46}" dt="2024-08-01T21:15:24.557" v="10"/>
        <pc:sldMkLst>
          <pc:docMk/>
          <pc:sldMk cId="336836915" sldId="287"/>
        </pc:sldMkLst>
        <pc:spChg chg="mod">
          <ac:chgData name="Chris Lima" userId="b5ea056ce2397b48" providerId="LiveId" clId="{1F7C3BD1-19FF-4E6C-A9BC-07CA03AA4F46}" dt="2024-08-01T21:15:24.557" v="10"/>
          <ac:spMkLst>
            <pc:docMk/>
            <pc:sldMk cId="336836915" sldId="287"/>
            <ac:spMk id="6" creationId="{3959E6A8-C362-429C-AC1C-5AE5D4AFD5EC}"/>
          </ac:spMkLst>
        </pc:spChg>
      </pc:sldChg>
      <pc:sldChg chg="modSp mod">
        <pc:chgData name="Chris Lima" userId="b5ea056ce2397b48" providerId="LiveId" clId="{1F7C3BD1-19FF-4E6C-A9BC-07CA03AA4F46}" dt="2024-08-01T21:15:28.355" v="11"/>
        <pc:sldMkLst>
          <pc:docMk/>
          <pc:sldMk cId="3491552607" sldId="290"/>
        </pc:sldMkLst>
        <pc:spChg chg="mod">
          <ac:chgData name="Chris Lima" userId="b5ea056ce2397b48" providerId="LiveId" clId="{1F7C3BD1-19FF-4E6C-A9BC-07CA03AA4F46}" dt="2024-08-01T21:15:28.355" v="11"/>
          <ac:spMkLst>
            <pc:docMk/>
            <pc:sldMk cId="3491552607" sldId="290"/>
            <ac:spMk id="6" creationId="{3959E6A8-C362-429C-AC1C-5AE5D4AFD5EC}"/>
          </ac:spMkLst>
        </pc:spChg>
      </pc:sldChg>
      <pc:sldChg chg="delSp mod">
        <pc:chgData name="Chris Lima" userId="b5ea056ce2397b48" providerId="LiveId" clId="{1F7C3BD1-19FF-4E6C-A9BC-07CA03AA4F46}" dt="2024-08-01T21:15:34.496" v="12" actId="478"/>
        <pc:sldMkLst>
          <pc:docMk/>
          <pc:sldMk cId="771427067" sldId="293"/>
        </pc:sldMkLst>
        <pc:spChg chg="del">
          <ac:chgData name="Chris Lima" userId="b5ea056ce2397b48" providerId="LiveId" clId="{1F7C3BD1-19FF-4E6C-A9BC-07CA03AA4F46}" dt="2024-08-01T21:15:34.496" v="12" actId="478"/>
          <ac:spMkLst>
            <pc:docMk/>
            <pc:sldMk cId="771427067" sldId="293"/>
            <ac:spMk id="6" creationId="{3959E6A8-C362-429C-AC1C-5AE5D4AFD5EC}"/>
          </ac:spMkLst>
        </pc:spChg>
      </pc:sldChg>
    </pc:docChg>
  </pc:docChgLst>
  <pc:docChgLst>
    <pc:chgData name="Phyllipe Lima" userId="afbdb2a7827722fd" providerId="LiveId" clId="{88971B50-C13C-2045-8617-8B31201E3E59}"/>
    <pc:docChg chg="undo custSel addSld delSld modSld">
      <pc:chgData name="Phyllipe Lima" userId="afbdb2a7827722fd" providerId="LiveId" clId="{88971B50-C13C-2045-8617-8B31201E3E59}" dt="2020-08-05T03:35:39.849" v="91" actId="20577"/>
      <pc:docMkLst>
        <pc:docMk/>
      </pc:docMkLst>
      <pc:sldChg chg="modSp mod">
        <pc:chgData name="Phyllipe Lima" userId="afbdb2a7827722fd" providerId="LiveId" clId="{88971B50-C13C-2045-8617-8B31201E3E59}" dt="2020-08-05T00:26:38.554" v="1" actId="20577"/>
        <pc:sldMkLst>
          <pc:docMk/>
          <pc:sldMk cId="1975627203" sldId="257"/>
        </pc:sldMkLst>
        <pc:spChg chg="mod">
          <ac:chgData name="Phyllipe Lima" userId="afbdb2a7827722fd" providerId="LiveId" clId="{88971B50-C13C-2045-8617-8B31201E3E59}" dt="2020-08-05T00:26:38.554" v="1" actId="20577"/>
          <ac:spMkLst>
            <pc:docMk/>
            <pc:sldMk cId="1975627203" sldId="257"/>
            <ac:spMk id="3" creationId="{00000000-0000-0000-0000-000000000000}"/>
          </ac:spMkLst>
        </pc:spChg>
      </pc:sldChg>
      <pc:sldChg chg="addSp delSp modSp mod addAnim delAnim modAnim">
        <pc:chgData name="Phyllipe Lima" userId="afbdb2a7827722fd" providerId="LiveId" clId="{88971B50-C13C-2045-8617-8B31201E3E59}" dt="2020-08-05T00:28:23.143" v="25" actId="14100"/>
        <pc:sldMkLst>
          <pc:docMk/>
          <pc:sldMk cId="2425303593" sldId="261"/>
        </pc:sldMkLst>
        <pc:picChg chg="add del mod">
          <ac:chgData name="Phyllipe Lima" userId="afbdb2a7827722fd" providerId="LiveId" clId="{88971B50-C13C-2045-8617-8B31201E3E59}" dt="2020-08-05T00:27:54.679" v="12" actId="1076"/>
          <ac:picMkLst>
            <pc:docMk/>
            <pc:sldMk cId="2425303593" sldId="261"/>
            <ac:picMk id="10" creationId="{CEB33528-1B5E-4951-8D03-3D5F986E1EF4}"/>
          </ac:picMkLst>
        </pc:picChg>
        <pc:picChg chg="add mod">
          <ac:chgData name="Phyllipe Lima" userId="afbdb2a7827722fd" providerId="LiveId" clId="{88971B50-C13C-2045-8617-8B31201E3E59}" dt="2020-08-05T00:28:23.143" v="25" actId="14100"/>
          <ac:picMkLst>
            <pc:docMk/>
            <pc:sldMk cId="2425303593" sldId="261"/>
            <ac:picMk id="14" creationId="{C8DE5EFB-FB41-474C-9B20-ED2C41A905CF}"/>
          </ac:picMkLst>
        </pc:picChg>
        <pc:picChg chg="del">
          <ac:chgData name="Phyllipe Lima" userId="afbdb2a7827722fd" providerId="LiveId" clId="{88971B50-C13C-2045-8617-8B31201E3E59}" dt="2020-08-05T00:27:50.819" v="9" actId="478"/>
          <ac:picMkLst>
            <pc:docMk/>
            <pc:sldMk cId="2425303593" sldId="261"/>
            <ac:picMk id="22" creationId="{D76D9AD0-9C65-4CBC-82F9-651B6E7A762E}"/>
          </ac:picMkLst>
        </pc:picChg>
        <pc:picChg chg="del">
          <ac:chgData name="Phyllipe Lima" userId="afbdb2a7827722fd" providerId="LiveId" clId="{88971B50-C13C-2045-8617-8B31201E3E59}" dt="2020-08-05T00:27:50.116" v="8" actId="478"/>
          <ac:picMkLst>
            <pc:docMk/>
            <pc:sldMk cId="2425303593" sldId="261"/>
            <ac:picMk id="23" creationId="{D96200C3-0657-40E0-A847-6B8308835788}"/>
          </ac:picMkLst>
        </pc:picChg>
        <pc:picChg chg="del">
          <ac:chgData name="Phyllipe Lima" userId="afbdb2a7827722fd" providerId="LiveId" clId="{88971B50-C13C-2045-8617-8B31201E3E59}" dt="2020-08-05T00:27:49.338" v="7" actId="478"/>
          <ac:picMkLst>
            <pc:docMk/>
            <pc:sldMk cId="2425303593" sldId="261"/>
            <ac:picMk id="24" creationId="{B4F7AD3A-65F2-4A70-9BA0-A20AB6C1F8F4}"/>
          </ac:picMkLst>
        </pc:picChg>
        <pc:picChg chg="del">
          <ac:chgData name="Phyllipe Lima" userId="afbdb2a7827722fd" providerId="LiveId" clId="{88971B50-C13C-2045-8617-8B31201E3E59}" dt="2020-08-05T00:27:48.510" v="6" actId="478"/>
          <ac:picMkLst>
            <pc:docMk/>
            <pc:sldMk cId="2425303593" sldId="261"/>
            <ac:picMk id="25" creationId="{2074E306-E157-4BD4-8BA1-D95921DBDEAB}"/>
          </ac:picMkLst>
        </pc:picChg>
        <pc:picChg chg="del">
          <ac:chgData name="Phyllipe Lima" userId="afbdb2a7827722fd" providerId="LiveId" clId="{88971B50-C13C-2045-8617-8B31201E3E59}" dt="2020-08-05T00:27:47.555" v="5" actId="478"/>
          <ac:picMkLst>
            <pc:docMk/>
            <pc:sldMk cId="2425303593" sldId="261"/>
            <ac:picMk id="26" creationId="{8507C505-7133-41EF-BAF7-7F6F98F232CA}"/>
          </ac:picMkLst>
        </pc:picChg>
      </pc:sldChg>
      <pc:sldChg chg="addSp delSp modSp mod modAnim">
        <pc:chgData name="Phyllipe Lima" userId="afbdb2a7827722fd" providerId="LiveId" clId="{88971B50-C13C-2045-8617-8B31201E3E59}" dt="2020-08-05T00:32:02.041" v="66" actId="1076"/>
        <pc:sldMkLst>
          <pc:docMk/>
          <pc:sldMk cId="11908805" sldId="286"/>
        </pc:sldMkLst>
        <pc:spChg chg="add mod">
          <ac:chgData name="Phyllipe Lima" userId="afbdb2a7827722fd" providerId="LiveId" clId="{88971B50-C13C-2045-8617-8B31201E3E59}" dt="2020-08-05T00:31:56.689" v="65" actId="20577"/>
          <ac:spMkLst>
            <pc:docMk/>
            <pc:sldMk cId="11908805" sldId="286"/>
            <ac:spMk id="9" creationId="{B92299F5-352B-1044-92E6-C41955BAEABA}"/>
          </ac:spMkLst>
        </pc:spChg>
        <pc:picChg chg="del">
          <ac:chgData name="Phyllipe Lima" userId="afbdb2a7827722fd" providerId="LiveId" clId="{88971B50-C13C-2045-8617-8B31201E3E59}" dt="2020-08-05T00:31:23.886" v="48" actId="478"/>
          <ac:picMkLst>
            <pc:docMk/>
            <pc:sldMk cId="11908805" sldId="286"/>
            <ac:picMk id="2" creationId="{6114112E-E936-48B7-BAB0-84CF24327B44}"/>
          </ac:picMkLst>
        </pc:picChg>
        <pc:picChg chg="add mod">
          <ac:chgData name="Phyllipe Lima" userId="afbdb2a7827722fd" providerId="LiveId" clId="{88971B50-C13C-2045-8617-8B31201E3E59}" dt="2020-08-05T00:32:02.041" v="66" actId="1076"/>
          <ac:picMkLst>
            <pc:docMk/>
            <pc:sldMk cId="11908805" sldId="286"/>
            <ac:picMk id="7" creationId="{124E7DC3-55A7-9744-AFA2-0B2261F6C237}"/>
          </ac:picMkLst>
        </pc:picChg>
      </pc:sldChg>
      <pc:sldChg chg="delSp modSp modAnim">
        <pc:chgData name="Phyllipe Lima" userId="afbdb2a7827722fd" providerId="LiveId" clId="{88971B50-C13C-2045-8617-8B31201E3E59}" dt="2020-08-05T00:32:14.144" v="68" actId="14100"/>
        <pc:sldMkLst>
          <pc:docMk/>
          <pc:sldMk cId="336836915" sldId="287"/>
        </pc:sldMkLst>
        <pc:picChg chg="mod">
          <ac:chgData name="Phyllipe Lima" userId="afbdb2a7827722fd" providerId="LiveId" clId="{88971B50-C13C-2045-8617-8B31201E3E59}" dt="2020-08-05T00:32:14.144" v="68" actId="14100"/>
          <ac:picMkLst>
            <pc:docMk/>
            <pc:sldMk cId="336836915" sldId="287"/>
            <ac:picMk id="6148" creationId="{DA119467-36EF-4CE3-BFBB-2B8154232358}"/>
          </ac:picMkLst>
        </pc:picChg>
        <pc:picChg chg="del">
          <ac:chgData name="Phyllipe Lima" userId="afbdb2a7827722fd" providerId="LiveId" clId="{88971B50-C13C-2045-8617-8B31201E3E59}" dt="2020-08-05T00:32:11.150" v="67" actId="478"/>
          <ac:picMkLst>
            <pc:docMk/>
            <pc:sldMk cId="336836915" sldId="287"/>
            <ac:picMk id="6150" creationId="{BC34936C-D72D-4DE4-9949-EA44096760FC}"/>
          </ac:picMkLst>
        </pc:picChg>
      </pc:sldChg>
      <pc:sldChg chg="del">
        <pc:chgData name="Phyllipe Lima" userId="afbdb2a7827722fd" providerId="LiveId" clId="{88971B50-C13C-2045-8617-8B31201E3E59}" dt="2020-08-05T00:26:47.362" v="3" actId="2696"/>
        <pc:sldMkLst>
          <pc:docMk/>
          <pc:sldMk cId="2344770539" sldId="300"/>
        </pc:sldMkLst>
      </pc:sldChg>
      <pc:sldChg chg="add">
        <pc:chgData name="Phyllipe Lima" userId="afbdb2a7827722fd" providerId="LiveId" clId="{88971B50-C13C-2045-8617-8B31201E3E59}" dt="2020-08-05T00:26:46.042" v="2"/>
        <pc:sldMkLst>
          <pc:docMk/>
          <pc:sldMk cId="3682867369" sldId="303"/>
        </pc:sldMkLst>
      </pc:sldChg>
      <pc:sldChg chg="delSp add del mod delAnim">
        <pc:chgData name="Phyllipe Lima" userId="afbdb2a7827722fd" providerId="LiveId" clId="{88971B50-C13C-2045-8617-8B31201E3E59}" dt="2020-08-05T00:28:28.210" v="26" actId="2696"/>
        <pc:sldMkLst>
          <pc:docMk/>
          <pc:sldMk cId="3290305682" sldId="304"/>
        </pc:sldMkLst>
        <pc:picChg chg="del">
          <ac:chgData name="Phyllipe Lima" userId="afbdb2a7827722fd" providerId="LiveId" clId="{88971B50-C13C-2045-8617-8B31201E3E59}" dt="2020-08-05T00:28:12.553" v="20" actId="21"/>
          <ac:picMkLst>
            <pc:docMk/>
            <pc:sldMk cId="3290305682" sldId="304"/>
            <ac:picMk id="22" creationId="{D76D9AD0-9C65-4CBC-82F9-651B6E7A762E}"/>
          </ac:picMkLst>
        </pc:picChg>
        <pc:picChg chg="del">
          <ac:chgData name="Phyllipe Lima" userId="afbdb2a7827722fd" providerId="LiveId" clId="{88971B50-C13C-2045-8617-8B31201E3E59}" dt="2020-08-05T00:28:09.737" v="19" actId="478"/>
          <ac:picMkLst>
            <pc:docMk/>
            <pc:sldMk cId="3290305682" sldId="304"/>
            <ac:picMk id="23" creationId="{D96200C3-0657-40E0-A847-6B8308835788}"/>
          </ac:picMkLst>
        </pc:picChg>
        <pc:picChg chg="del">
          <ac:chgData name="Phyllipe Lima" userId="afbdb2a7827722fd" providerId="LiveId" clId="{88971B50-C13C-2045-8617-8B31201E3E59}" dt="2020-08-05T00:28:08.942" v="18" actId="478"/>
          <ac:picMkLst>
            <pc:docMk/>
            <pc:sldMk cId="3290305682" sldId="304"/>
            <ac:picMk id="24" creationId="{B4F7AD3A-65F2-4A70-9BA0-A20AB6C1F8F4}"/>
          </ac:picMkLst>
        </pc:picChg>
        <pc:picChg chg="del">
          <ac:chgData name="Phyllipe Lima" userId="afbdb2a7827722fd" providerId="LiveId" clId="{88971B50-C13C-2045-8617-8B31201E3E59}" dt="2020-08-05T00:28:08.109" v="17" actId="478"/>
          <ac:picMkLst>
            <pc:docMk/>
            <pc:sldMk cId="3290305682" sldId="304"/>
            <ac:picMk id="25" creationId="{2074E306-E157-4BD4-8BA1-D95921DBDEAB}"/>
          </ac:picMkLst>
        </pc:picChg>
        <pc:picChg chg="del">
          <ac:chgData name="Phyllipe Lima" userId="afbdb2a7827722fd" providerId="LiveId" clId="{88971B50-C13C-2045-8617-8B31201E3E59}" dt="2020-08-05T00:28:06.280" v="16" actId="478"/>
          <ac:picMkLst>
            <pc:docMk/>
            <pc:sldMk cId="3290305682" sldId="304"/>
            <ac:picMk id="26" creationId="{8507C505-7133-41EF-BAF7-7F6F98F232CA}"/>
          </ac:picMkLst>
        </pc:picChg>
      </pc:sldChg>
      <pc:sldChg chg="add del">
        <pc:chgData name="Phyllipe Lima" userId="afbdb2a7827722fd" providerId="LiveId" clId="{88971B50-C13C-2045-8617-8B31201E3E59}" dt="2020-08-05T00:29:26.638" v="46" actId="2696"/>
        <pc:sldMkLst>
          <pc:docMk/>
          <pc:sldMk cId="810520478" sldId="305"/>
        </pc:sldMkLst>
      </pc:sldChg>
      <pc:sldChg chg="add del">
        <pc:chgData name="Phyllipe Lima" userId="afbdb2a7827722fd" providerId="LiveId" clId="{88971B50-C13C-2045-8617-8B31201E3E59}" dt="2020-08-05T00:28:00.208" v="14"/>
        <pc:sldMkLst>
          <pc:docMk/>
          <pc:sldMk cId="1635322220" sldId="305"/>
        </pc:sldMkLst>
      </pc:sldChg>
      <pc:sldChg chg="delSp add del mod delAnim">
        <pc:chgData name="Phyllipe Lima" userId="afbdb2a7827722fd" providerId="LiveId" clId="{88971B50-C13C-2045-8617-8B31201E3E59}" dt="2020-08-05T00:29:27.271" v="47" actId="2696"/>
        <pc:sldMkLst>
          <pc:docMk/>
          <pc:sldMk cId="197381661" sldId="306"/>
        </pc:sldMkLst>
        <pc:picChg chg="del">
          <ac:chgData name="Phyllipe Lima" userId="afbdb2a7827722fd" providerId="LiveId" clId="{88971B50-C13C-2045-8617-8B31201E3E59}" dt="2020-08-05T00:28:33.436" v="30" actId="478"/>
          <ac:picMkLst>
            <pc:docMk/>
            <pc:sldMk cId="197381661" sldId="306"/>
            <ac:picMk id="24" creationId="{B4F7AD3A-65F2-4A70-9BA0-A20AB6C1F8F4}"/>
          </ac:picMkLst>
        </pc:picChg>
        <pc:picChg chg="del">
          <ac:chgData name="Phyllipe Lima" userId="afbdb2a7827722fd" providerId="LiveId" clId="{88971B50-C13C-2045-8617-8B31201E3E59}" dt="2020-08-05T00:28:32.675" v="29" actId="478"/>
          <ac:picMkLst>
            <pc:docMk/>
            <pc:sldMk cId="197381661" sldId="306"/>
            <ac:picMk id="25" creationId="{2074E306-E157-4BD4-8BA1-D95921DBDEAB}"/>
          </ac:picMkLst>
        </pc:picChg>
        <pc:picChg chg="del">
          <ac:chgData name="Phyllipe Lima" userId="afbdb2a7827722fd" providerId="LiveId" clId="{88971B50-C13C-2045-8617-8B31201E3E59}" dt="2020-08-05T00:28:32.015" v="28" actId="478"/>
          <ac:picMkLst>
            <pc:docMk/>
            <pc:sldMk cId="197381661" sldId="306"/>
            <ac:picMk id="26" creationId="{8507C505-7133-41EF-BAF7-7F6F98F232CA}"/>
          </ac:picMkLst>
        </pc:picChg>
      </pc:sldChg>
      <pc:sldChg chg="addSp delSp modSp add mod delAnim modAnim">
        <pc:chgData name="Phyllipe Lima" userId="afbdb2a7827722fd" providerId="LiveId" clId="{88971B50-C13C-2045-8617-8B31201E3E59}" dt="2020-08-05T00:29:03.956" v="39" actId="1076"/>
        <pc:sldMkLst>
          <pc:docMk/>
          <pc:sldMk cId="162412450" sldId="307"/>
        </pc:sldMkLst>
        <pc:picChg chg="del">
          <ac:chgData name="Phyllipe Lima" userId="afbdb2a7827722fd" providerId="LiveId" clId="{88971B50-C13C-2045-8617-8B31201E3E59}" dt="2020-08-05T00:28:42.768" v="32" actId="478"/>
          <ac:picMkLst>
            <pc:docMk/>
            <pc:sldMk cId="162412450" sldId="307"/>
            <ac:picMk id="10" creationId="{CEB33528-1B5E-4951-8D03-3D5F986E1EF4}"/>
          </ac:picMkLst>
        </pc:picChg>
        <pc:picChg chg="add mod">
          <ac:chgData name="Phyllipe Lima" userId="afbdb2a7827722fd" providerId="LiveId" clId="{88971B50-C13C-2045-8617-8B31201E3E59}" dt="2020-08-05T00:28:52.467" v="36" actId="1076"/>
          <ac:picMkLst>
            <pc:docMk/>
            <pc:sldMk cId="162412450" sldId="307"/>
            <ac:picMk id="11" creationId="{932AC468-73C8-2544-9CAB-064593283F05}"/>
          </ac:picMkLst>
        </pc:picChg>
        <pc:picChg chg="add mod">
          <ac:chgData name="Phyllipe Lima" userId="afbdb2a7827722fd" providerId="LiveId" clId="{88971B50-C13C-2045-8617-8B31201E3E59}" dt="2020-08-05T00:29:03.956" v="39" actId="1076"/>
          <ac:picMkLst>
            <pc:docMk/>
            <pc:sldMk cId="162412450" sldId="307"/>
            <ac:picMk id="12" creationId="{E597FE92-00E9-4D49-A6B3-824485E7D547}"/>
          </ac:picMkLst>
        </pc:picChg>
        <pc:picChg chg="del">
          <ac:chgData name="Phyllipe Lima" userId="afbdb2a7827722fd" providerId="LiveId" clId="{88971B50-C13C-2045-8617-8B31201E3E59}" dt="2020-08-05T00:28:43.665" v="33" actId="478"/>
          <ac:picMkLst>
            <pc:docMk/>
            <pc:sldMk cId="162412450" sldId="307"/>
            <ac:picMk id="14" creationId="{C8DE5EFB-FB41-474C-9B20-ED2C41A905CF}"/>
          </ac:picMkLst>
        </pc:picChg>
      </pc:sldChg>
      <pc:sldChg chg="addSp delSp modSp add mod delAnim modAnim">
        <pc:chgData name="Phyllipe Lima" userId="afbdb2a7827722fd" providerId="LiveId" clId="{88971B50-C13C-2045-8617-8B31201E3E59}" dt="2020-08-05T00:29:24.473" v="45" actId="1076"/>
        <pc:sldMkLst>
          <pc:docMk/>
          <pc:sldMk cId="967213771" sldId="308"/>
        </pc:sldMkLst>
        <pc:picChg chg="add mod">
          <ac:chgData name="Phyllipe Lima" userId="afbdb2a7827722fd" providerId="LiveId" clId="{88971B50-C13C-2045-8617-8B31201E3E59}" dt="2020-08-05T00:29:24.473" v="45" actId="1076"/>
          <ac:picMkLst>
            <pc:docMk/>
            <pc:sldMk cId="967213771" sldId="308"/>
            <ac:picMk id="10" creationId="{6B6922C8-AD57-7E41-AFD2-766E2BD4D52C}"/>
          </ac:picMkLst>
        </pc:picChg>
        <pc:picChg chg="del">
          <ac:chgData name="Phyllipe Lima" userId="afbdb2a7827722fd" providerId="LiveId" clId="{88971B50-C13C-2045-8617-8B31201E3E59}" dt="2020-08-05T00:29:13.723" v="41" actId="478"/>
          <ac:picMkLst>
            <pc:docMk/>
            <pc:sldMk cId="967213771" sldId="308"/>
            <ac:picMk id="11" creationId="{932AC468-73C8-2544-9CAB-064593283F05}"/>
          </ac:picMkLst>
        </pc:picChg>
        <pc:picChg chg="del">
          <ac:chgData name="Phyllipe Lima" userId="afbdb2a7827722fd" providerId="LiveId" clId="{88971B50-C13C-2045-8617-8B31201E3E59}" dt="2020-08-05T00:29:14.424" v="42" actId="478"/>
          <ac:picMkLst>
            <pc:docMk/>
            <pc:sldMk cId="967213771" sldId="308"/>
            <ac:picMk id="12" creationId="{E597FE92-00E9-4D49-A6B3-824485E7D547}"/>
          </ac:picMkLst>
        </pc:picChg>
      </pc:sldChg>
      <pc:sldChg chg="modSp add mod">
        <pc:chgData name="Phyllipe Lima" userId="afbdb2a7827722fd" providerId="LiveId" clId="{88971B50-C13C-2045-8617-8B31201E3E59}" dt="2020-08-05T03:35:39.849" v="91" actId="20577"/>
        <pc:sldMkLst>
          <pc:docMk/>
          <pc:sldMk cId="2113192431" sldId="450"/>
        </pc:sldMkLst>
        <pc:spChg chg="mod">
          <ac:chgData name="Phyllipe Lima" userId="afbdb2a7827722fd" providerId="LiveId" clId="{88971B50-C13C-2045-8617-8B31201E3E59}" dt="2020-08-05T03:35:39.849" v="91" actId="20577"/>
          <ac:spMkLst>
            <pc:docMk/>
            <pc:sldMk cId="2113192431" sldId="450"/>
            <ac:spMk id="10" creationId="{B49B171B-8E2E-4B50-ADB2-87B0FC0D608E}"/>
          </ac:spMkLst>
        </pc:spChg>
      </pc:sldChg>
    </pc:docChg>
  </pc:docChgLst>
  <pc:docChgLst>
    <pc:chgData name="Phyllipe Lima" userId="afbdb2a7827722fd" providerId="LiveId" clId="{F6DC919B-E86D-BC42-A2C5-1CE57B0F2EAD}"/>
    <pc:docChg chg="modShowInfo">
      <pc:chgData name="Phyllipe Lima" userId="afbdb2a7827722fd" providerId="LiveId" clId="{F6DC919B-E86D-BC42-A2C5-1CE57B0F2EAD}" dt="2021-02-19T12:45:36.722" v="0" actId="2744"/>
      <pc:docMkLst>
        <pc:docMk/>
      </pc:docMkLst>
    </pc:docChg>
  </pc:docChgLst>
  <pc:docChgLst>
    <pc:chgData name="Phyllipe Lima" userId="afbdb2a7827722fd" providerId="LiveId" clId="{3C619352-384E-430E-AA76-5AFC9FF70154}"/>
    <pc:docChg chg="undo custSel addSld delSld modSld sldOrd">
      <pc:chgData name="Phyllipe Lima" userId="afbdb2a7827722fd" providerId="LiveId" clId="{3C619352-384E-430E-AA76-5AFC9FF70154}" dt="2020-01-27T16:25:10.544" v="1265" actId="47"/>
      <pc:docMkLst>
        <pc:docMk/>
      </pc:docMkLst>
      <pc:sldChg chg="addSp modSp">
        <pc:chgData name="Phyllipe Lima" userId="afbdb2a7827722fd" providerId="LiveId" clId="{3C619352-384E-430E-AA76-5AFC9FF70154}" dt="2020-01-27T14:32:22.092" v="430" actId="1076"/>
        <pc:sldMkLst>
          <pc:docMk/>
          <pc:sldMk cId="1975627203" sldId="257"/>
        </pc:sldMkLst>
        <pc:spChg chg="mod">
          <ac:chgData name="Phyllipe Lima" userId="afbdb2a7827722fd" providerId="LiveId" clId="{3C619352-384E-430E-AA76-5AFC9FF70154}" dt="2020-01-27T14:31:10.936" v="414" actId="20577"/>
          <ac:spMkLst>
            <pc:docMk/>
            <pc:sldMk cId="1975627203" sldId="257"/>
            <ac:spMk id="2" creationId="{00000000-0000-0000-0000-000000000000}"/>
          </ac:spMkLst>
        </pc:spChg>
        <pc:picChg chg="add mod">
          <ac:chgData name="Phyllipe Lima" userId="afbdb2a7827722fd" providerId="LiveId" clId="{3C619352-384E-430E-AA76-5AFC9FF70154}" dt="2020-01-27T14:32:14.356" v="427" actId="1076"/>
          <ac:picMkLst>
            <pc:docMk/>
            <pc:sldMk cId="1975627203" sldId="257"/>
            <ac:picMk id="5" creationId="{09D4156E-DED7-4A92-A7EB-63CE7DCC3BC2}"/>
          </ac:picMkLst>
        </pc:picChg>
        <pc:picChg chg="add mod">
          <ac:chgData name="Phyllipe Lima" userId="afbdb2a7827722fd" providerId="LiveId" clId="{3C619352-384E-430E-AA76-5AFC9FF70154}" dt="2020-01-27T14:32:22.092" v="430" actId="1076"/>
          <ac:picMkLst>
            <pc:docMk/>
            <pc:sldMk cId="1975627203" sldId="257"/>
            <ac:picMk id="6" creationId="{83A484EB-E316-4788-9A29-1E9E278E486E}"/>
          </ac:picMkLst>
        </pc:picChg>
      </pc:sldChg>
      <pc:sldChg chg="addSp delSp modSp">
        <pc:chgData name="Phyllipe Lima" userId="afbdb2a7827722fd" providerId="LiveId" clId="{3C619352-384E-430E-AA76-5AFC9FF70154}" dt="2020-01-27T14:32:35.868" v="433" actId="1076"/>
        <pc:sldMkLst>
          <pc:docMk/>
          <pc:sldMk cId="1708451728" sldId="259"/>
        </pc:sldMkLst>
        <pc:spChg chg="mod">
          <ac:chgData name="Phyllipe Lima" userId="afbdb2a7827722fd" providerId="LiveId" clId="{3C619352-384E-430E-AA76-5AFC9FF70154}" dt="2020-01-27T14:08:13.766" v="77" actId="20577"/>
          <ac:spMkLst>
            <pc:docMk/>
            <pc:sldMk cId="1708451728" sldId="259"/>
            <ac:spMk id="3" creationId="{00000000-0000-0000-0000-000000000000}"/>
          </ac:spMkLst>
        </pc:spChg>
        <pc:picChg chg="add mod">
          <ac:chgData name="Phyllipe Lima" userId="afbdb2a7827722fd" providerId="LiveId" clId="{3C619352-384E-430E-AA76-5AFC9FF70154}" dt="2020-01-27T14:32:35.868" v="433" actId="1076"/>
          <ac:picMkLst>
            <pc:docMk/>
            <pc:sldMk cId="1708451728" sldId="259"/>
            <ac:picMk id="7" creationId="{9CB328E3-8806-47F5-A0EB-1D7FDF40F5A3}"/>
          </ac:picMkLst>
        </pc:picChg>
        <pc:picChg chg="add del">
          <ac:chgData name="Phyllipe Lima" userId="afbdb2a7827722fd" providerId="LiveId" clId="{3C619352-384E-430E-AA76-5AFC9FF70154}" dt="2020-01-27T14:32:31.263" v="432" actId="478"/>
          <ac:picMkLst>
            <pc:docMk/>
            <pc:sldMk cId="1708451728" sldId="259"/>
            <ac:picMk id="9" creationId="{842C84B4-FEFB-4EA1-BE9C-ADF3EA2E1317}"/>
          </ac:picMkLst>
        </pc:picChg>
      </pc:sldChg>
      <pc:sldChg chg="addSp modSp">
        <pc:chgData name="Phyllipe Lima" userId="afbdb2a7827722fd" providerId="LiveId" clId="{3C619352-384E-430E-AA76-5AFC9FF70154}" dt="2020-01-27T14:32:42.727" v="434"/>
        <pc:sldMkLst>
          <pc:docMk/>
          <pc:sldMk cId="3998571704" sldId="260"/>
        </pc:sldMkLst>
        <pc:spChg chg="mod">
          <ac:chgData name="Phyllipe Lima" userId="afbdb2a7827722fd" providerId="LiveId" clId="{3C619352-384E-430E-AA76-5AFC9FF70154}" dt="2020-01-27T14:11:13.249" v="152" actId="207"/>
          <ac:spMkLst>
            <pc:docMk/>
            <pc:sldMk cId="3998571704" sldId="260"/>
            <ac:spMk id="3" creationId="{00000000-0000-0000-0000-000000000000}"/>
          </ac:spMkLst>
        </pc:spChg>
        <pc:picChg chg="add">
          <ac:chgData name="Phyllipe Lima" userId="afbdb2a7827722fd" providerId="LiveId" clId="{3C619352-384E-430E-AA76-5AFC9FF70154}" dt="2020-01-27T14:32:42.727" v="434"/>
          <ac:picMkLst>
            <pc:docMk/>
            <pc:sldMk cId="3998571704" sldId="260"/>
            <ac:picMk id="9" creationId="{A0593A93-9610-4F95-8DEC-FE519C0227A0}"/>
          </ac:picMkLst>
        </pc:picChg>
      </pc:sldChg>
      <pc:sldChg chg="addSp modAnim">
        <pc:chgData name="Phyllipe Lima" userId="afbdb2a7827722fd" providerId="LiveId" clId="{3C619352-384E-430E-AA76-5AFC9FF70154}" dt="2020-01-27T14:32:44.941" v="435"/>
        <pc:sldMkLst>
          <pc:docMk/>
          <pc:sldMk cId="2520274987" sldId="266"/>
        </pc:sldMkLst>
        <pc:picChg chg="add">
          <ac:chgData name="Phyllipe Lima" userId="afbdb2a7827722fd" providerId="LiveId" clId="{3C619352-384E-430E-AA76-5AFC9FF70154}" dt="2020-01-27T14:32:44.941" v="435"/>
          <ac:picMkLst>
            <pc:docMk/>
            <pc:sldMk cId="2520274987" sldId="266"/>
            <ac:picMk id="12" creationId="{B63FD02C-55C9-4DA8-907D-3FAD0640230F}"/>
          </ac:picMkLst>
        </pc:picChg>
      </pc:sldChg>
      <pc:sldChg chg="addSp delSp modSp add">
        <pc:chgData name="Phyllipe Lima" userId="afbdb2a7827722fd" providerId="LiveId" clId="{3C619352-384E-430E-AA76-5AFC9FF70154}" dt="2020-01-27T14:37:08.248" v="652" actId="20577"/>
        <pc:sldMkLst>
          <pc:docMk/>
          <pc:sldMk cId="1484936085" sldId="267"/>
        </pc:sldMkLst>
        <pc:spChg chg="mod">
          <ac:chgData name="Phyllipe Lima" userId="afbdb2a7827722fd" providerId="LiveId" clId="{3C619352-384E-430E-AA76-5AFC9FF70154}" dt="2020-01-27T14:37:08.248" v="652" actId="20577"/>
          <ac:spMkLst>
            <pc:docMk/>
            <pc:sldMk cId="1484936085" sldId="267"/>
            <ac:spMk id="2" creationId="{00000000-0000-0000-0000-000000000000}"/>
          </ac:spMkLst>
        </pc:spChg>
        <pc:spChg chg="mod">
          <ac:chgData name="Phyllipe Lima" userId="afbdb2a7827722fd" providerId="LiveId" clId="{3C619352-384E-430E-AA76-5AFC9FF70154}" dt="2020-01-27T14:36:57.304" v="645" actId="20577"/>
          <ac:spMkLst>
            <pc:docMk/>
            <pc:sldMk cId="1484936085" sldId="267"/>
            <ac:spMk id="3" creationId="{00000000-0000-0000-0000-000000000000}"/>
          </ac:spMkLst>
        </pc:spChg>
        <pc:picChg chg="add del mod">
          <ac:chgData name="Phyllipe Lima" userId="afbdb2a7827722fd" providerId="LiveId" clId="{3C619352-384E-430E-AA76-5AFC9FF70154}" dt="2020-01-27T14:32:49.696" v="437" actId="478"/>
          <ac:picMkLst>
            <pc:docMk/>
            <pc:sldMk cId="1484936085" sldId="267"/>
            <ac:picMk id="6" creationId="{72BD1229-8A91-4FAE-B1CB-A43C0CE7D7AF}"/>
          </ac:picMkLst>
        </pc:picChg>
        <pc:picChg chg="add">
          <ac:chgData name="Phyllipe Lima" userId="afbdb2a7827722fd" providerId="LiveId" clId="{3C619352-384E-430E-AA76-5AFC9FF70154}" dt="2020-01-27T14:32:47.838" v="436"/>
          <ac:picMkLst>
            <pc:docMk/>
            <pc:sldMk cId="1484936085" sldId="267"/>
            <ac:picMk id="10" creationId="{0BE4FF90-3C41-4B13-85D1-8D0A03AB26D3}"/>
          </ac:picMkLst>
        </pc:picChg>
        <pc:picChg chg="del">
          <ac:chgData name="Phyllipe Lima" userId="afbdb2a7827722fd" providerId="LiveId" clId="{3C619352-384E-430E-AA76-5AFC9FF70154}" dt="2020-01-27T14:33:14.317" v="439" actId="478"/>
          <ac:picMkLst>
            <pc:docMk/>
            <pc:sldMk cId="1484936085" sldId="267"/>
            <ac:picMk id="3074" creationId="{00000000-0000-0000-0000-000000000000}"/>
          </ac:picMkLst>
        </pc:picChg>
      </pc:sldChg>
      <pc:sldChg chg="modSp add">
        <pc:chgData name="Phyllipe Lima" userId="afbdb2a7827722fd" providerId="LiveId" clId="{3C619352-384E-430E-AA76-5AFC9FF70154}" dt="2020-01-27T16:03:34.780" v="1067" actId="20577"/>
        <pc:sldMkLst>
          <pc:docMk/>
          <pc:sldMk cId="2069480012" sldId="268"/>
        </pc:sldMkLst>
        <pc:spChg chg="mod">
          <ac:chgData name="Phyllipe Lima" userId="afbdb2a7827722fd" providerId="LiveId" clId="{3C619352-384E-430E-AA76-5AFC9FF70154}" dt="2020-01-27T14:43:26.401" v="655" actId="20577"/>
          <ac:spMkLst>
            <pc:docMk/>
            <pc:sldMk cId="2069480012" sldId="268"/>
            <ac:spMk id="2" creationId="{00000000-0000-0000-0000-000000000000}"/>
          </ac:spMkLst>
        </pc:spChg>
        <pc:spChg chg="mod">
          <ac:chgData name="Phyllipe Lima" userId="afbdb2a7827722fd" providerId="LiveId" clId="{3C619352-384E-430E-AA76-5AFC9FF70154}" dt="2020-01-27T16:03:34.780" v="1067" actId="20577"/>
          <ac:spMkLst>
            <pc:docMk/>
            <pc:sldMk cId="2069480012" sldId="268"/>
            <ac:spMk id="3" creationId="{00000000-0000-0000-0000-000000000000}"/>
          </ac:spMkLst>
        </pc:spChg>
      </pc:sldChg>
      <pc:sldChg chg="modSp add del ord">
        <pc:chgData name="Phyllipe Lima" userId="afbdb2a7827722fd" providerId="LiveId" clId="{3C619352-384E-430E-AA76-5AFC9FF70154}" dt="2020-01-27T16:25:10.544" v="1265" actId="47"/>
        <pc:sldMkLst>
          <pc:docMk/>
          <pc:sldMk cId="3188602342" sldId="269"/>
        </pc:sldMkLst>
        <pc:spChg chg="mod">
          <ac:chgData name="Phyllipe Lima" userId="afbdb2a7827722fd" providerId="LiveId" clId="{3C619352-384E-430E-AA76-5AFC9FF70154}" dt="2020-01-27T16:11:07.654" v="1101" actId="6549"/>
          <ac:spMkLst>
            <pc:docMk/>
            <pc:sldMk cId="3188602342" sldId="269"/>
            <ac:spMk id="2" creationId="{00000000-0000-0000-0000-000000000000}"/>
          </ac:spMkLst>
        </pc:spChg>
      </pc:sldChg>
      <pc:sldChg chg="addSp delSp add">
        <pc:chgData name="Phyllipe Lima" userId="afbdb2a7827722fd" providerId="LiveId" clId="{3C619352-384E-430E-AA76-5AFC9FF70154}" dt="2020-01-27T16:18:21.571" v="1128"/>
        <pc:sldMkLst>
          <pc:docMk/>
          <pc:sldMk cId="2910371004" sldId="270"/>
        </pc:sldMkLst>
        <pc:spChg chg="add">
          <ac:chgData name="Phyllipe Lima" userId="afbdb2a7827722fd" providerId="LiveId" clId="{3C619352-384E-430E-AA76-5AFC9FF70154}" dt="2020-01-27T16:18:21.571" v="1128"/>
          <ac:spMkLst>
            <pc:docMk/>
            <pc:sldMk cId="2910371004" sldId="270"/>
            <ac:spMk id="6" creationId="{6DF7294F-1B8C-4740-A4E8-E43A1A34B273}"/>
          </ac:spMkLst>
        </pc:spChg>
        <pc:spChg chg="del">
          <ac:chgData name="Phyllipe Lima" userId="afbdb2a7827722fd" providerId="LiveId" clId="{3C619352-384E-430E-AA76-5AFC9FF70154}" dt="2020-01-27T16:18:21.275" v="1127" actId="478"/>
          <ac:spMkLst>
            <pc:docMk/>
            <pc:sldMk cId="2910371004" sldId="270"/>
            <ac:spMk id="7" creationId="{00000000-0000-0000-0000-000000000000}"/>
          </ac:spMkLst>
        </pc:spChg>
        <pc:picChg chg="add del">
          <ac:chgData name="Phyllipe Lima" userId="afbdb2a7827722fd" providerId="LiveId" clId="{3C619352-384E-430E-AA76-5AFC9FF70154}" dt="2020-01-27T16:16:55.730" v="1105"/>
          <ac:picMkLst>
            <pc:docMk/>
            <pc:sldMk cId="2910371004" sldId="270"/>
            <ac:picMk id="5" creationId="{69EB3DB7-46A6-420A-A039-CB00CE147604}"/>
          </ac:picMkLst>
        </pc:picChg>
      </pc:sldChg>
      <pc:sldChg chg="addSp delSp modSp add del">
        <pc:chgData name="Phyllipe Lima" userId="afbdb2a7827722fd" providerId="LiveId" clId="{3C619352-384E-430E-AA76-5AFC9FF70154}" dt="2020-01-27T16:19:05.395" v="1138" actId="47"/>
        <pc:sldMkLst>
          <pc:docMk/>
          <pc:sldMk cId="1114093104" sldId="271"/>
        </pc:sldMkLst>
        <pc:picChg chg="add del mod">
          <ac:chgData name="Phyllipe Lima" userId="afbdb2a7827722fd" providerId="LiveId" clId="{3C619352-384E-430E-AA76-5AFC9FF70154}" dt="2020-01-27T16:18:37.366" v="1130"/>
          <ac:picMkLst>
            <pc:docMk/>
            <pc:sldMk cId="1114093104" sldId="271"/>
            <ac:picMk id="3" creationId="{4F650F4E-8855-4B81-B1F5-BA23F897B465}"/>
          </ac:picMkLst>
        </pc:picChg>
        <pc:picChg chg="add del mod">
          <ac:chgData name="Phyllipe Lima" userId="afbdb2a7827722fd" providerId="LiveId" clId="{3C619352-384E-430E-AA76-5AFC9FF70154}" dt="2020-01-27T16:17:53.244" v="1118" actId="478"/>
          <ac:picMkLst>
            <pc:docMk/>
            <pc:sldMk cId="1114093104" sldId="271"/>
            <ac:picMk id="6" creationId="{6F38B8BD-3E97-40B8-9807-617F1443054C}"/>
          </ac:picMkLst>
        </pc:picChg>
        <pc:picChg chg="del">
          <ac:chgData name="Phyllipe Lima" userId="afbdb2a7827722fd" providerId="LiveId" clId="{3C619352-384E-430E-AA76-5AFC9FF70154}" dt="2020-01-27T16:16:57.949" v="1106" actId="478"/>
          <ac:picMkLst>
            <pc:docMk/>
            <pc:sldMk cId="1114093104" sldId="271"/>
            <ac:picMk id="9" creationId="{C8857688-C15B-44A5-B695-963D614F1BE3}"/>
          </ac:picMkLst>
        </pc:picChg>
        <pc:picChg chg="del">
          <ac:chgData name="Phyllipe Lima" userId="afbdb2a7827722fd" providerId="LiveId" clId="{3C619352-384E-430E-AA76-5AFC9FF70154}" dt="2020-01-27T16:18:37.366" v="1130"/>
          <ac:picMkLst>
            <pc:docMk/>
            <pc:sldMk cId="1114093104" sldId="271"/>
            <ac:picMk id="10" creationId="{2D046E1E-1FE7-B044-B143-B3E34E53E00C}"/>
          </ac:picMkLst>
        </pc:picChg>
      </pc:sldChg>
      <pc:sldChg chg="addSp delSp modSp add">
        <pc:chgData name="Phyllipe Lima" userId="afbdb2a7827722fd" providerId="LiveId" clId="{3C619352-384E-430E-AA76-5AFC9FF70154}" dt="2020-01-27T16:18:46.661" v="1136"/>
        <pc:sldMkLst>
          <pc:docMk/>
          <pc:sldMk cId="3494630145" sldId="272"/>
        </pc:sldMkLst>
        <pc:spChg chg="del">
          <ac:chgData name="Phyllipe Lima" userId="afbdb2a7827722fd" providerId="LiveId" clId="{3C619352-384E-430E-AA76-5AFC9FF70154}" dt="2020-01-27T16:18:41.609" v="1132" actId="478"/>
          <ac:spMkLst>
            <pc:docMk/>
            <pc:sldMk cId="3494630145" sldId="272"/>
            <ac:spMk id="2" creationId="{00000000-0000-0000-0000-000000000000}"/>
          </ac:spMkLst>
        </pc:spChg>
        <pc:spChg chg="del">
          <ac:chgData name="Phyllipe Lima" userId="afbdb2a7827722fd" providerId="LiveId" clId="{3C619352-384E-430E-AA76-5AFC9FF70154}" dt="2020-01-27T16:18:40.100" v="1131" actId="478"/>
          <ac:spMkLst>
            <pc:docMk/>
            <pc:sldMk cId="3494630145" sldId="272"/>
            <ac:spMk id="3" creationId="{00000000-0000-0000-0000-000000000000}"/>
          </ac:spMkLst>
        </pc:spChg>
        <pc:spChg chg="add del mod">
          <ac:chgData name="Phyllipe Lima" userId="afbdb2a7827722fd" providerId="LiveId" clId="{3C619352-384E-430E-AA76-5AFC9FF70154}" dt="2020-01-27T16:18:42.419" v="1133" actId="478"/>
          <ac:spMkLst>
            <pc:docMk/>
            <pc:sldMk cId="3494630145" sldId="272"/>
            <ac:spMk id="6" creationId="{C4026F12-080E-4414-906C-DB9E7A563AAE}"/>
          </ac:spMkLst>
        </pc:spChg>
        <pc:spChg chg="add del mod">
          <ac:chgData name="Phyllipe Lima" userId="afbdb2a7827722fd" providerId="LiveId" clId="{3C619352-384E-430E-AA76-5AFC9FF70154}" dt="2020-01-27T16:18:43.155" v="1134" actId="478"/>
          <ac:spMkLst>
            <pc:docMk/>
            <pc:sldMk cId="3494630145" sldId="272"/>
            <ac:spMk id="9" creationId="{08A62A67-98F3-4471-A2E1-A15497E4F798}"/>
          </ac:spMkLst>
        </pc:spChg>
        <pc:picChg chg="del">
          <ac:chgData name="Phyllipe Lima" userId="afbdb2a7827722fd" providerId="LiveId" clId="{3C619352-384E-430E-AA76-5AFC9FF70154}" dt="2020-01-27T16:18:45.019" v="1135" actId="478"/>
          <ac:picMkLst>
            <pc:docMk/>
            <pc:sldMk cId="3494630145" sldId="272"/>
            <ac:picMk id="10" creationId="{0BE4FF90-3C41-4B13-85D1-8D0A03AB26D3}"/>
          </ac:picMkLst>
        </pc:picChg>
        <pc:picChg chg="add">
          <ac:chgData name="Phyllipe Lima" userId="afbdb2a7827722fd" providerId="LiveId" clId="{3C619352-384E-430E-AA76-5AFC9FF70154}" dt="2020-01-27T16:18:46.661" v="1136"/>
          <ac:picMkLst>
            <pc:docMk/>
            <pc:sldMk cId="3494630145" sldId="272"/>
            <ac:picMk id="12" creationId="{FB2D376F-A9CE-4452-A4BF-913799696ACC}"/>
          </ac:picMkLst>
        </pc:picChg>
        <pc:picChg chg="add">
          <ac:chgData name="Phyllipe Lima" userId="afbdb2a7827722fd" providerId="LiveId" clId="{3C619352-384E-430E-AA76-5AFC9FF70154}" dt="2020-01-27T16:18:46.661" v="1136"/>
          <ac:picMkLst>
            <pc:docMk/>
            <pc:sldMk cId="3494630145" sldId="272"/>
            <ac:picMk id="13" creationId="{704D63B5-C8CC-4048-9179-2FA2A36377BC}"/>
          </ac:picMkLst>
        </pc:picChg>
      </pc:sldChg>
      <pc:sldChg chg="addSp delSp modSp add">
        <pc:chgData name="Phyllipe Lima" userId="afbdb2a7827722fd" providerId="LiveId" clId="{3C619352-384E-430E-AA76-5AFC9FF70154}" dt="2020-01-27T16:25:06.623" v="1264" actId="1076"/>
        <pc:sldMkLst>
          <pc:docMk/>
          <pc:sldMk cId="1775699977" sldId="273"/>
        </pc:sldMkLst>
        <pc:spChg chg="mod">
          <ac:chgData name="Phyllipe Lima" userId="afbdb2a7827722fd" providerId="LiveId" clId="{3C619352-384E-430E-AA76-5AFC9FF70154}" dt="2020-01-27T16:19:21.101" v="1183" actId="20577"/>
          <ac:spMkLst>
            <pc:docMk/>
            <pc:sldMk cId="1775699977" sldId="273"/>
            <ac:spMk id="2" creationId="{00000000-0000-0000-0000-000000000000}"/>
          </ac:spMkLst>
        </pc:spChg>
        <pc:spChg chg="del">
          <ac:chgData name="Phyllipe Lima" userId="afbdb2a7827722fd" providerId="LiveId" clId="{3C619352-384E-430E-AA76-5AFC9FF70154}" dt="2020-01-27T16:19:23.486" v="1184" actId="478"/>
          <ac:spMkLst>
            <pc:docMk/>
            <pc:sldMk cId="1775699977" sldId="273"/>
            <ac:spMk id="3" creationId="{00000000-0000-0000-0000-000000000000}"/>
          </ac:spMkLst>
        </pc:spChg>
        <pc:spChg chg="add del mod">
          <ac:chgData name="Phyllipe Lima" userId="afbdb2a7827722fd" providerId="LiveId" clId="{3C619352-384E-430E-AA76-5AFC9FF70154}" dt="2020-01-27T16:19:25.539" v="1185" actId="478"/>
          <ac:spMkLst>
            <pc:docMk/>
            <pc:sldMk cId="1775699977" sldId="273"/>
            <ac:spMk id="6" creationId="{D5894A6C-4603-4C81-8CE4-F924A51D8EC7}"/>
          </ac:spMkLst>
        </pc:spChg>
        <pc:spChg chg="add mod">
          <ac:chgData name="Phyllipe Lima" userId="afbdb2a7827722fd" providerId="LiveId" clId="{3C619352-384E-430E-AA76-5AFC9FF70154}" dt="2020-01-27T16:21:24.612" v="1256" actId="20577"/>
          <ac:spMkLst>
            <pc:docMk/>
            <pc:sldMk cId="1775699977" sldId="273"/>
            <ac:spMk id="12" creationId="{5E3F0775-CEF1-4882-B918-DF6DB7961D0D}"/>
          </ac:spMkLst>
        </pc:spChg>
        <pc:picChg chg="add mod">
          <ac:chgData name="Phyllipe Lima" userId="afbdb2a7827722fd" providerId="LiveId" clId="{3C619352-384E-430E-AA76-5AFC9FF70154}" dt="2020-01-27T16:21:28.752" v="1257" actId="14100"/>
          <ac:picMkLst>
            <pc:docMk/>
            <pc:sldMk cId="1775699977" sldId="273"/>
            <ac:picMk id="9" creationId="{8B5AE368-F3F0-4BC8-BE31-9C50ACBB0473}"/>
          </ac:picMkLst>
        </pc:picChg>
        <pc:picChg chg="add mod">
          <ac:chgData name="Phyllipe Lima" userId="afbdb2a7827722fd" providerId="LiveId" clId="{3C619352-384E-430E-AA76-5AFC9FF70154}" dt="2020-01-27T16:25:06.623" v="1264" actId="1076"/>
          <ac:picMkLst>
            <pc:docMk/>
            <pc:sldMk cId="1775699977" sldId="273"/>
            <ac:picMk id="14" creationId="{83D78AAA-FA04-4F51-9874-29F115D797DC}"/>
          </ac:picMkLst>
        </pc:picChg>
      </pc:sldChg>
    </pc:docChg>
  </pc:docChgLst>
  <pc:docChgLst>
    <pc:chgData name="Chris Lima" userId="b5ea056ce2397b48" providerId="LiveId" clId="{A2BD5CAB-AD52-4BEC-AD43-143209112BEB}"/>
    <pc:docChg chg="custSel modSld">
      <pc:chgData name="Chris Lima" userId="b5ea056ce2397b48" providerId="LiveId" clId="{A2BD5CAB-AD52-4BEC-AD43-143209112BEB}" dt="2024-02-09T12:30:42.405" v="27" actId="478"/>
      <pc:docMkLst>
        <pc:docMk/>
      </pc:docMkLst>
      <pc:sldChg chg="delSp mod">
        <pc:chgData name="Chris Lima" userId="b5ea056ce2397b48" providerId="LiveId" clId="{A2BD5CAB-AD52-4BEC-AD43-143209112BEB}" dt="2024-02-09T12:27:25.554" v="7" actId="478"/>
        <pc:sldMkLst>
          <pc:docMk/>
          <pc:sldMk cId="1708451728" sldId="259"/>
        </pc:sldMkLst>
        <pc:spChg chg="del">
          <ac:chgData name="Chris Lima" userId="b5ea056ce2397b48" providerId="LiveId" clId="{A2BD5CAB-AD52-4BEC-AD43-143209112BEB}" dt="2024-02-09T12:27:25.554" v="7" actId="478"/>
          <ac:spMkLst>
            <pc:docMk/>
            <pc:sldMk cId="1708451728" sldId="259"/>
            <ac:spMk id="6" creationId="{3959E6A8-C362-429C-AC1C-5AE5D4AFD5EC}"/>
          </ac:spMkLst>
        </pc:spChg>
      </pc:sldChg>
      <pc:sldChg chg="delSp mod">
        <pc:chgData name="Chris Lima" userId="b5ea056ce2397b48" providerId="LiveId" clId="{A2BD5CAB-AD52-4BEC-AD43-143209112BEB}" dt="2024-02-09T12:27:15.313" v="3" actId="478"/>
        <pc:sldMkLst>
          <pc:docMk/>
          <pc:sldMk cId="561072066" sldId="260"/>
        </pc:sldMkLst>
        <pc:spChg chg="del">
          <ac:chgData name="Chris Lima" userId="b5ea056ce2397b48" providerId="LiveId" clId="{A2BD5CAB-AD52-4BEC-AD43-143209112BEB}" dt="2024-02-09T12:27:15.313" v="3" actId="478"/>
          <ac:spMkLst>
            <pc:docMk/>
            <pc:sldMk cId="561072066" sldId="260"/>
            <ac:spMk id="6" creationId="{3959E6A8-C362-429C-AC1C-5AE5D4AFD5EC}"/>
          </ac:spMkLst>
        </pc:spChg>
      </pc:sldChg>
      <pc:sldChg chg="delSp mod">
        <pc:chgData name="Chris Lima" userId="b5ea056ce2397b48" providerId="LiveId" clId="{A2BD5CAB-AD52-4BEC-AD43-143209112BEB}" dt="2024-02-09T12:27:23.151" v="6" actId="478"/>
        <pc:sldMkLst>
          <pc:docMk/>
          <pc:sldMk cId="2425303593" sldId="261"/>
        </pc:sldMkLst>
        <pc:spChg chg="del">
          <ac:chgData name="Chris Lima" userId="b5ea056ce2397b48" providerId="LiveId" clId="{A2BD5CAB-AD52-4BEC-AD43-143209112BEB}" dt="2024-02-09T12:27:23.151" v="6" actId="478"/>
          <ac:spMkLst>
            <pc:docMk/>
            <pc:sldMk cId="2425303593" sldId="261"/>
            <ac:spMk id="6" creationId="{3959E6A8-C362-429C-AC1C-5AE5D4AFD5EC}"/>
          </ac:spMkLst>
        </pc:spChg>
      </pc:sldChg>
      <pc:sldChg chg="delSp mod">
        <pc:chgData name="Chris Lima" userId="b5ea056ce2397b48" providerId="LiveId" clId="{A2BD5CAB-AD52-4BEC-AD43-143209112BEB}" dt="2024-02-09T12:27:12.090" v="2" actId="478"/>
        <pc:sldMkLst>
          <pc:docMk/>
          <pc:sldMk cId="28771622" sldId="262"/>
        </pc:sldMkLst>
        <pc:spChg chg="del">
          <ac:chgData name="Chris Lima" userId="b5ea056ce2397b48" providerId="LiveId" clId="{A2BD5CAB-AD52-4BEC-AD43-143209112BEB}" dt="2024-02-09T12:27:12.090" v="2" actId="478"/>
          <ac:spMkLst>
            <pc:docMk/>
            <pc:sldMk cId="28771622" sldId="262"/>
            <ac:spMk id="6" creationId="{3959E6A8-C362-429C-AC1C-5AE5D4AFD5EC}"/>
          </ac:spMkLst>
        </pc:spChg>
      </pc:sldChg>
      <pc:sldChg chg="delSp mod">
        <pc:chgData name="Chris Lima" userId="b5ea056ce2397b48" providerId="LiveId" clId="{A2BD5CAB-AD52-4BEC-AD43-143209112BEB}" dt="2024-02-09T12:27:01.878" v="0" actId="478"/>
        <pc:sldMkLst>
          <pc:docMk/>
          <pc:sldMk cId="1006599095" sldId="264"/>
        </pc:sldMkLst>
        <pc:spChg chg="del">
          <ac:chgData name="Chris Lima" userId="b5ea056ce2397b48" providerId="LiveId" clId="{A2BD5CAB-AD52-4BEC-AD43-143209112BEB}" dt="2024-02-09T12:27:01.878" v="0" actId="478"/>
          <ac:spMkLst>
            <pc:docMk/>
            <pc:sldMk cId="1006599095" sldId="264"/>
            <ac:spMk id="2" creationId="{4CC0942E-8661-4C94-A382-2E76629EE6FF}"/>
          </ac:spMkLst>
        </pc:spChg>
      </pc:sldChg>
      <pc:sldChg chg="delSp mod">
        <pc:chgData name="Chris Lima" userId="b5ea056ce2397b48" providerId="LiveId" clId="{A2BD5CAB-AD52-4BEC-AD43-143209112BEB}" dt="2024-02-09T12:27:08.660" v="1" actId="478"/>
        <pc:sldMkLst>
          <pc:docMk/>
          <pc:sldMk cId="3716522300" sldId="265"/>
        </pc:sldMkLst>
        <pc:spChg chg="del">
          <ac:chgData name="Chris Lima" userId="b5ea056ce2397b48" providerId="LiveId" clId="{A2BD5CAB-AD52-4BEC-AD43-143209112BEB}" dt="2024-02-09T12:27:08.660" v="1" actId="478"/>
          <ac:spMkLst>
            <pc:docMk/>
            <pc:sldMk cId="3716522300" sldId="265"/>
            <ac:spMk id="6" creationId="{3959E6A8-C362-429C-AC1C-5AE5D4AFD5EC}"/>
          </ac:spMkLst>
        </pc:spChg>
      </pc:sldChg>
      <pc:sldChg chg="delSp mod">
        <pc:chgData name="Chris Lima" userId="b5ea056ce2397b48" providerId="LiveId" clId="{A2BD5CAB-AD52-4BEC-AD43-143209112BEB}" dt="2024-02-09T12:27:32.282" v="8" actId="478"/>
        <pc:sldMkLst>
          <pc:docMk/>
          <pc:sldMk cId="2451114365" sldId="269"/>
        </pc:sldMkLst>
        <pc:spChg chg="del">
          <ac:chgData name="Chris Lima" userId="b5ea056ce2397b48" providerId="LiveId" clId="{A2BD5CAB-AD52-4BEC-AD43-143209112BEB}" dt="2024-02-09T12:27:32.282" v="8" actId="478"/>
          <ac:spMkLst>
            <pc:docMk/>
            <pc:sldMk cId="2451114365" sldId="269"/>
            <ac:spMk id="6" creationId="{3959E6A8-C362-429C-AC1C-5AE5D4AFD5EC}"/>
          </ac:spMkLst>
        </pc:spChg>
      </pc:sldChg>
      <pc:sldChg chg="delSp mod">
        <pc:chgData name="Chris Lima" userId="b5ea056ce2397b48" providerId="LiveId" clId="{A2BD5CAB-AD52-4BEC-AD43-143209112BEB}" dt="2024-02-09T12:27:37.260" v="9" actId="478"/>
        <pc:sldMkLst>
          <pc:docMk/>
          <pc:sldMk cId="1043969216" sldId="270"/>
        </pc:sldMkLst>
        <pc:spChg chg="del">
          <ac:chgData name="Chris Lima" userId="b5ea056ce2397b48" providerId="LiveId" clId="{A2BD5CAB-AD52-4BEC-AD43-143209112BEB}" dt="2024-02-09T12:27:37.260" v="9" actId="478"/>
          <ac:spMkLst>
            <pc:docMk/>
            <pc:sldMk cId="1043969216" sldId="270"/>
            <ac:spMk id="6" creationId="{3959E6A8-C362-429C-AC1C-5AE5D4AFD5EC}"/>
          </ac:spMkLst>
        </pc:spChg>
      </pc:sldChg>
      <pc:sldChg chg="delSp mod">
        <pc:chgData name="Chris Lima" userId="b5ea056ce2397b48" providerId="LiveId" clId="{A2BD5CAB-AD52-4BEC-AD43-143209112BEB}" dt="2024-02-09T12:27:52.822" v="10" actId="478"/>
        <pc:sldMkLst>
          <pc:docMk/>
          <pc:sldMk cId="2823578990" sldId="273"/>
        </pc:sldMkLst>
        <pc:spChg chg="del">
          <ac:chgData name="Chris Lima" userId="b5ea056ce2397b48" providerId="LiveId" clId="{A2BD5CAB-AD52-4BEC-AD43-143209112BEB}" dt="2024-02-09T12:27:52.822" v="10" actId="478"/>
          <ac:spMkLst>
            <pc:docMk/>
            <pc:sldMk cId="2823578990" sldId="273"/>
            <ac:spMk id="6" creationId="{3959E6A8-C362-429C-AC1C-5AE5D4AFD5EC}"/>
          </ac:spMkLst>
        </pc:spChg>
      </pc:sldChg>
      <pc:sldChg chg="delSp mod">
        <pc:chgData name="Chris Lima" userId="b5ea056ce2397b48" providerId="LiveId" clId="{A2BD5CAB-AD52-4BEC-AD43-143209112BEB}" dt="2024-02-09T12:27:58.908" v="11" actId="478"/>
        <pc:sldMkLst>
          <pc:docMk/>
          <pc:sldMk cId="80793574" sldId="274"/>
        </pc:sldMkLst>
        <pc:spChg chg="del">
          <ac:chgData name="Chris Lima" userId="b5ea056ce2397b48" providerId="LiveId" clId="{A2BD5CAB-AD52-4BEC-AD43-143209112BEB}" dt="2024-02-09T12:27:58.908" v="11" actId="478"/>
          <ac:spMkLst>
            <pc:docMk/>
            <pc:sldMk cId="80793574" sldId="274"/>
            <ac:spMk id="6" creationId="{3959E6A8-C362-429C-AC1C-5AE5D4AFD5EC}"/>
          </ac:spMkLst>
        </pc:spChg>
      </pc:sldChg>
      <pc:sldChg chg="delSp mod">
        <pc:chgData name="Chris Lima" userId="b5ea056ce2397b48" providerId="LiveId" clId="{A2BD5CAB-AD52-4BEC-AD43-143209112BEB}" dt="2024-02-09T12:28:35.897" v="14" actId="478"/>
        <pc:sldMkLst>
          <pc:docMk/>
          <pc:sldMk cId="625973866" sldId="275"/>
        </pc:sldMkLst>
        <pc:spChg chg="del">
          <ac:chgData name="Chris Lima" userId="b5ea056ce2397b48" providerId="LiveId" clId="{A2BD5CAB-AD52-4BEC-AD43-143209112BEB}" dt="2024-02-09T12:28:35.897" v="14" actId="478"/>
          <ac:spMkLst>
            <pc:docMk/>
            <pc:sldMk cId="625973866" sldId="275"/>
            <ac:spMk id="6" creationId="{3959E6A8-C362-429C-AC1C-5AE5D4AFD5EC}"/>
          </ac:spMkLst>
        </pc:spChg>
      </pc:sldChg>
      <pc:sldChg chg="delSp mod">
        <pc:chgData name="Chris Lima" userId="b5ea056ce2397b48" providerId="LiveId" clId="{A2BD5CAB-AD52-4BEC-AD43-143209112BEB}" dt="2024-02-09T12:28:09.799" v="12" actId="478"/>
        <pc:sldMkLst>
          <pc:docMk/>
          <pc:sldMk cId="1703856576" sldId="276"/>
        </pc:sldMkLst>
        <pc:spChg chg="del">
          <ac:chgData name="Chris Lima" userId="b5ea056ce2397b48" providerId="LiveId" clId="{A2BD5CAB-AD52-4BEC-AD43-143209112BEB}" dt="2024-02-09T12:28:09.799" v="12" actId="478"/>
          <ac:spMkLst>
            <pc:docMk/>
            <pc:sldMk cId="1703856576" sldId="276"/>
            <ac:spMk id="6" creationId="{3959E6A8-C362-429C-AC1C-5AE5D4AFD5EC}"/>
          </ac:spMkLst>
        </pc:spChg>
      </pc:sldChg>
      <pc:sldChg chg="delSp mod">
        <pc:chgData name="Chris Lima" userId="b5ea056ce2397b48" providerId="LiveId" clId="{A2BD5CAB-AD52-4BEC-AD43-143209112BEB}" dt="2024-02-09T12:28:15.919" v="13" actId="478"/>
        <pc:sldMkLst>
          <pc:docMk/>
          <pc:sldMk cId="1349803393" sldId="277"/>
        </pc:sldMkLst>
        <pc:spChg chg="del">
          <ac:chgData name="Chris Lima" userId="b5ea056ce2397b48" providerId="LiveId" clId="{A2BD5CAB-AD52-4BEC-AD43-143209112BEB}" dt="2024-02-09T12:28:15.919" v="13" actId="478"/>
          <ac:spMkLst>
            <pc:docMk/>
            <pc:sldMk cId="1349803393" sldId="277"/>
            <ac:spMk id="6" creationId="{3959E6A8-C362-429C-AC1C-5AE5D4AFD5EC}"/>
          </ac:spMkLst>
        </pc:spChg>
      </pc:sldChg>
      <pc:sldChg chg="delSp modSp mod">
        <pc:chgData name="Chris Lima" userId="b5ea056ce2397b48" providerId="LiveId" clId="{A2BD5CAB-AD52-4BEC-AD43-143209112BEB}" dt="2024-02-09T12:29:29.800" v="19" actId="1076"/>
        <pc:sldMkLst>
          <pc:docMk/>
          <pc:sldMk cId="2081309303" sldId="278"/>
        </pc:sldMkLst>
        <pc:spChg chg="mod">
          <ac:chgData name="Chris Lima" userId="b5ea056ce2397b48" providerId="LiveId" clId="{A2BD5CAB-AD52-4BEC-AD43-143209112BEB}" dt="2024-02-09T12:29:29.800" v="19" actId="1076"/>
          <ac:spMkLst>
            <pc:docMk/>
            <pc:sldMk cId="2081309303" sldId="278"/>
            <ac:spMk id="2" creationId="{ADD1AF77-9FD9-3C2B-8313-0793FF5B8120}"/>
          </ac:spMkLst>
        </pc:spChg>
        <pc:spChg chg="del">
          <ac:chgData name="Chris Lima" userId="b5ea056ce2397b48" providerId="LiveId" clId="{A2BD5CAB-AD52-4BEC-AD43-143209112BEB}" dt="2024-02-09T12:29:23.499" v="16" actId="478"/>
          <ac:spMkLst>
            <pc:docMk/>
            <pc:sldMk cId="2081309303" sldId="278"/>
            <ac:spMk id="6" creationId="{3959E6A8-C362-429C-AC1C-5AE5D4AFD5EC}"/>
          </ac:spMkLst>
        </pc:spChg>
        <pc:picChg chg="mod">
          <ac:chgData name="Chris Lima" userId="b5ea056ce2397b48" providerId="LiveId" clId="{A2BD5CAB-AD52-4BEC-AD43-143209112BEB}" dt="2024-02-09T12:29:26.818" v="18" actId="1076"/>
          <ac:picMkLst>
            <pc:docMk/>
            <pc:sldMk cId="2081309303" sldId="278"/>
            <ac:picMk id="3076" creationId="{5D344775-7445-4614-9652-4BEBE8AB8790}"/>
          </ac:picMkLst>
        </pc:picChg>
      </pc:sldChg>
      <pc:sldChg chg="delSp mod">
        <pc:chgData name="Chris Lima" userId="b5ea056ce2397b48" providerId="LiveId" clId="{A2BD5CAB-AD52-4BEC-AD43-143209112BEB}" dt="2024-02-09T12:29:34.065" v="20" actId="478"/>
        <pc:sldMkLst>
          <pc:docMk/>
          <pc:sldMk cId="3916945433" sldId="281"/>
        </pc:sldMkLst>
        <pc:spChg chg="del">
          <ac:chgData name="Chris Lima" userId="b5ea056ce2397b48" providerId="LiveId" clId="{A2BD5CAB-AD52-4BEC-AD43-143209112BEB}" dt="2024-02-09T12:29:34.065" v="20" actId="478"/>
          <ac:spMkLst>
            <pc:docMk/>
            <pc:sldMk cId="3916945433" sldId="281"/>
            <ac:spMk id="6" creationId="{3959E6A8-C362-429C-AC1C-5AE5D4AFD5EC}"/>
          </ac:spMkLst>
        </pc:spChg>
      </pc:sldChg>
      <pc:sldChg chg="delSp mod">
        <pc:chgData name="Chris Lima" userId="b5ea056ce2397b48" providerId="LiveId" clId="{A2BD5CAB-AD52-4BEC-AD43-143209112BEB}" dt="2024-02-09T12:30:04.128" v="24" actId="478"/>
        <pc:sldMkLst>
          <pc:docMk/>
          <pc:sldMk cId="2060609831" sldId="282"/>
        </pc:sldMkLst>
        <pc:spChg chg="del">
          <ac:chgData name="Chris Lima" userId="b5ea056ce2397b48" providerId="LiveId" clId="{A2BD5CAB-AD52-4BEC-AD43-143209112BEB}" dt="2024-02-09T12:30:04.128" v="24" actId="478"/>
          <ac:spMkLst>
            <pc:docMk/>
            <pc:sldMk cId="2060609831" sldId="282"/>
            <ac:spMk id="6" creationId="{3959E6A8-C362-429C-AC1C-5AE5D4AFD5EC}"/>
          </ac:spMkLst>
        </pc:spChg>
      </pc:sldChg>
      <pc:sldChg chg="delSp mod">
        <pc:chgData name="Chris Lima" userId="b5ea056ce2397b48" providerId="LiveId" clId="{A2BD5CAB-AD52-4BEC-AD43-143209112BEB}" dt="2024-02-09T12:30:19.446" v="25" actId="478"/>
        <pc:sldMkLst>
          <pc:docMk/>
          <pc:sldMk cId="1912724735" sldId="283"/>
        </pc:sldMkLst>
        <pc:spChg chg="del">
          <ac:chgData name="Chris Lima" userId="b5ea056ce2397b48" providerId="LiveId" clId="{A2BD5CAB-AD52-4BEC-AD43-143209112BEB}" dt="2024-02-09T12:30:19.446" v="25" actId="478"/>
          <ac:spMkLst>
            <pc:docMk/>
            <pc:sldMk cId="1912724735" sldId="283"/>
            <ac:spMk id="6" creationId="{3959E6A8-C362-429C-AC1C-5AE5D4AFD5EC}"/>
          </ac:spMkLst>
        </pc:spChg>
      </pc:sldChg>
      <pc:sldChg chg="delSp mod">
        <pc:chgData name="Chris Lima" userId="b5ea056ce2397b48" providerId="LiveId" clId="{A2BD5CAB-AD52-4BEC-AD43-143209112BEB}" dt="2024-02-09T12:30:42.405" v="27" actId="478"/>
        <pc:sldMkLst>
          <pc:docMk/>
          <pc:sldMk cId="968131793" sldId="285"/>
        </pc:sldMkLst>
        <pc:spChg chg="del">
          <ac:chgData name="Chris Lima" userId="b5ea056ce2397b48" providerId="LiveId" clId="{A2BD5CAB-AD52-4BEC-AD43-143209112BEB}" dt="2024-02-09T12:30:42.405" v="27" actId="478"/>
          <ac:spMkLst>
            <pc:docMk/>
            <pc:sldMk cId="968131793" sldId="285"/>
            <ac:spMk id="6" creationId="{3959E6A8-C362-429C-AC1C-5AE5D4AFD5EC}"/>
          </ac:spMkLst>
        </pc:spChg>
      </pc:sldChg>
      <pc:sldChg chg="delSp mod">
        <pc:chgData name="Chris Lima" userId="b5ea056ce2397b48" providerId="LiveId" clId="{A2BD5CAB-AD52-4BEC-AD43-143209112BEB}" dt="2024-02-09T12:27:20.939" v="5" actId="478"/>
        <pc:sldMkLst>
          <pc:docMk/>
          <pc:sldMk cId="162412450" sldId="307"/>
        </pc:sldMkLst>
        <pc:spChg chg="del">
          <ac:chgData name="Chris Lima" userId="b5ea056ce2397b48" providerId="LiveId" clId="{A2BD5CAB-AD52-4BEC-AD43-143209112BEB}" dt="2024-02-09T12:27:20.939" v="5" actId="478"/>
          <ac:spMkLst>
            <pc:docMk/>
            <pc:sldMk cId="162412450" sldId="307"/>
            <ac:spMk id="6" creationId="{3959E6A8-C362-429C-AC1C-5AE5D4AFD5EC}"/>
          </ac:spMkLst>
        </pc:spChg>
      </pc:sldChg>
      <pc:sldChg chg="delSp mod">
        <pc:chgData name="Chris Lima" userId="b5ea056ce2397b48" providerId="LiveId" clId="{A2BD5CAB-AD52-4BEC-AD43-143209112BEB}" dt="2024-02-09T12:27:18.273" v="4" actId="478"/>
        <pc:sldMkLst>
          <pc:docMk/>
          <pc:sldMk cId="967213771" sldId="308"/>
        </pc:sldMkLst>
        <pc:spChg chg="del">
          <ac:chgData name="Chris Lima" userId="b5ea056ce2397b48" providerId="LiveId" clId="{A2BD5CAB-AD52-4BEC-AD43-143209112BEB}" dt="2024-02-09T12:27:18.273" v="4" actId="478"/>
          <ac:spMkLst>
            <pc:docMk/>
            <pc:sldMk cId="967213771" sldId="308"/>
            <ac:spMk id="6" creationId="{3959E6A8-C362-429C-AC1C-5AE5D4AFD5EC}"/>
          </ac:spMkLst>
        </pc:spChg>
      </pc:sldChg>
      <pc:sldChg chg="delSp mod">
        <pc:chgData name="Chris Lima" userId="b5ea056ce2397b48" providerId="LiveId" clId="{A2BD5CAB-AD52-4BEC-AD43-143209112BEB}" dt="2024-02-09T12:29:36.773" v="21" actId="478"/>
        <pc:sldMkLst>
          <pc:docMk/>
          <pc:sldMk cId="648104313" sldId="452"/>
        </pc:sldMkLst>
        <pc:spChg chg="del">
          <ac:chgData name="Chris Lima" userId="b5ea056ce2397b48" providerId="LiveId" clId="{A2BD5CAB-AD52-4BEC-AD43-143209112BEB}" dt="2024-02-09T12:29:36.773" v="21" actId="478"/>
          <ac:spMkLst>
            <pc:docMk/>
            <pc:sldMk cId="648104313" sldId="452"/>
            <ac:spMk id="6" creationId="{3959E6A8-C362-429C-AC1C-5AE5D4AFD5EC}"/>
          </ac:spMkLst>
        </pc:spChg>
      </pc:sldChg>
      <pc:sldChg chg="delSp mod">
        <pc:chgData name="Chris Lima" userId="b5ea056ce2397b48" providerId="LiveId" clId="{A2BD5CAB-AD52-4BEC-AD43-143209112BEB}" dt="2024-02-09T12:29:50.877" v="23" actId="478"/>
        <pc:sldMkLst>
          <pc:docMk/>
          <pc:sldMk cId="744771775" sldId="453"/>
        </pc:sldMkLst>
        <pc:spChg chg="del">
          <ac:chgData name="Chris Lima" userId="b5ea056ce2397b48" providerId="LiveId" clId="{A2BD5CAB-AD52-4BEC-AD43-143209112BEB}" dt="2024-02-09T12:29:50.877" v="23" actId="478"/>
          <ac:spMkLst>
            <pc:docMk/>
            <pc:sldMk cId="744771775" sldId="453"/>
            <ac:spMk id="6" creationId="{3959E6A8-C362-429C-AC1C-5AE5D4AFD5EC}"/>
          </ac:spMkLst>
        </pc:spChg>
      </pc:sldChg>
      <pc:sldChg chg="delSp mod">
        <pc:chgData name="Chris Lima" userId="b5ea056ce2397b48" providerId="LiveId" clId="{A2BD5CAB-AD52-4BEC-AD43-143209112BEB}" dt="2024-02-09T12:29:44.165" v="22" actId="478"/>
        <pc:sldMkLst>
          <pc:docMk/>
          <pc:sldMk cId="3317376382" sldId="454"/>
        </pc:sldMkLst>
        <pc:spChg chg="del">
          <ac:chgData name="Chris Lima" userId="b5ea056ce2397b48" providerId="LiveId" clId="{A2BD5CAB-AD52-4BEC-AD43-143209112BEB}" dt="2024-02-09T12:29:44.165" v="22" actId="478"/>
          <ac:spMkLst>
            <pc:docMk/>
            <pc:sldMk cId="3317376382" sldId="454"/>
            <ac:spMk id="6" creationId="{3959E6A8-C362-429C-AC1C-5AE5D4AFD5EC}"/>
          </ac:spMkLst>
        </pc:spChg>
      </pc:sldChg>
      <pc:sldChg chg="delSp mod">
        <pc:chgData name="Chris Lima" userId="b5ea056ce2397b48" providerId="LiveId" clId="{A2BD5CAB-AD52-4BEC-AD43-143209112BEB}" dt="2024-02-09T12:30:38.617" v="26" actId="478"/>
        <pc:sldMkLst>
          <pc:docMk/>
          <pc:sldMk cId="1839206950" sldId="455"/>
        </pc:sldMkLst>
        <pc:spChg chg="del">
          <ac:chgData name="Chris Lima" userId="b5ea056ce2397b48" providerId="LiveId" clId="{A2BD5CAB-AD52-4BEC-AD43-143209112BEB}" dt="2024-02-09T12:30:38.617" v="26" actId="478"/>
          <ac:spMkLst>
            <pc:docMk/>
            <pc:sldMk cId="1839206950" sldId="455"/>
            <ac:spMk id="6" creationId="{3959E6A8-C362-429C-AC1C-5AE5D4AFD5EC}"/>
          </ac:spMkLst>
        </pc:spChg>
      </pc:sldChg>
    </pc:docChg>
  </pc:docChgLst>
  <pc:docChgLst>
    <pc:chgData name="Phyllipe Lima" userId="afbdb2a7827722fd" providerId="Windows Live" clId="Web-{5E0298CB-8E54-4B59-A305-D24C7BC98E89}"/>
    <pc:docChg chg="modSld">
      <pc:chgData name="Phyllipe Lima" userId="afbdb2a7827722fd" providerId="Windows Live" clId="Web-{5E0298CB-8E54-4B59-A305-D24C7BC98E89}" dt="2021-08-06T13:46:02.361" v="92"/>
      <pc:docMkLst>
        <pc:docMk/>
      </pc:docMkLst>
      <pc:sldChg chg="addSp delSp modSp">
        <pc:chgData name="Phyllipe Lima" userId="afbdb2a7827722fd" providerId="Windows Live" clId="Web-{5E0298CB-8E54-4B59-A305-D24C7BC98E89}" dt="2021-08-06T13:40:47.712" v="24"/>
        <pc:sldMkLst>
          <pc:docMk/>
          <pc:sldMk cId="625973866" sldId="275"/>
        </pc:sldMkLst>
        <pc:spChg chg="add del mod">
          <ac:chgData name="Phyllipe Lima" userId="afbdb2a7827722fd" providerId="Windows Live" clId="Web-{5E0298CB-8E54-4B59-A305-D24C7BC98E89}" dt="2021-08-06T13:40:47.712" v="24"/>
          <ac:spMkLst>
            <pc:docMk/>
            <pc:sldMk cId="625973866" sldId="275"/>
            <ac:spMk id="32" creationId="{3956F33B-C722-4E3E-B3B0-EE89DBAC11D8}"/>
          </ac:spMkLst>
        </pc:spChg>
      </pc:sldChg>
      <pc:sldChg chg="addSp delSp modSp">
        <pc:chgData name="Phyllipe Lima" userId="afbdb2a7827722fd" providerId="Windows Live" clId="Web-{5E0298CB-8E54-4B59-A305-D24C7BC98E89}" dt="2021-08-06T13:46:02.361" v="92"/>
        <pc:sldMkLst>
          <pc:docMk/>
          <pc:sldMk cId="3916945433" sldId="281"/>
        </pc:sldMkLst>
        <pc:spChg chg="add del mod">
          <ac:chgData name="Phyllipe Lima" userId="afbdb2a7827722fd" providerId="Windows Live" clId="Web-{5E0298CB-8E54-4B59-A305-D24C7BC98E89}" dt="2021-08-06T13:44:24.186" v="39"/>
          <ac:spMkLst>
            <pc:docMk/>
            <pc:sldMk cId="3916945433" sldId="281"/>
            <ac:spMk id="2" creationId="{A3163176-389C-46D4-9AD4-18502D8A3388}"/>
          </ac:spMkLst>
        </pc:spChg>
        <pc:spChg chg="add del mod">
          <ac:chgData name="Phyllipe Lima" userId="afbdb2a7827722fd" providerId="Windows Live" clId="Web-{5E0298CB-8E54-4B59-A305-D24C7BC98E89}" dt="2021-08-06T13:46:02.361" v="92"/>
          <ac:spMkLst>
            <pc:docMk/>
            <pc:sldMk cId="3916945433" sldId="281"/>
            <ac:spMk id="3" creationId="{5B16C6B3-A373-4AF9-B239-6855A57F7376}"/>
          </ac:spMkLst>
        </pc:spChg>
        <pc:spChg chg="add del mod">
          <ac:chgData name="Phyllipe Lima" userId="afbdb2a7827722fd" providerId="Windows Live" clId="Web-{5E0298CB-8E54-4B59-A305-D24C7BC98E89}" dt="2021-08-06T13:44:28.780" v="43"/>
          <ac:spMkLst>
            <pc:docMk/>
            <pc:sldMk cId="3916945433" sldId="281"/>
            <ac:spMk id="4" creationId="{3D632CF2-269E-4237-AFA2-6EE14933C827}"/>
          </ac:spMkLst>
        </pc:spChg>
      </pc:sldChg>
    </pc:docChg>
  </pc:docChgLst>
  <pc:docChgLst>
    <pc:chgData name="Phyllipe Lima" userId="afbdb2a7827722fd" providerId="LiveId" clId="{FBCB8C2C-E1BA-4BBE-948A-3F181CD3ECDD}"/>
    <pc:docChg chg="undo custSel addSld delSld modSld sldOrd">
      <pc:chgData name="Phyllipe Lima" userId="afbdb2a7827722fd" providerId="LiveId" clId="{FBCB8C2C-E1BA-4BBE-948A-3F181CD3ECDD}" dt="2020-02-02T23:32:00.367" v="11952"/>
      <pc:docMkLst>
        <pc:docMk/>
      </pc:docMkLst>
      <pc:sldChg chg="modSp">
        <pc:chgData name="Phyllipe Lima" userId="afbdb2a7827722fd" providerId="LiveId" clId="{FBCB8C2C-E1BA-4BBE-948A-3F181CD3ECDD}" dt="2020-01-27T20:59:23.358" v="39" actId="6549"/>
        <pc:sldMkLst>
          <pc:docMk/>
          <pc:sldMk cId="1975627203" sldId="257"/>
        </pc:sldMkLst>
        <pc:spChg chg="mod">
          <ac:chgData name="Phyllipe Lima" userId="afbdb2a7827722fd" providerId="LiveId" clId="{FBCB8C2C-E1BA-4BBE-948A-3F181CD3ECDD}" dt="2020-01-27T20:59:23.358" v="39" actId="6549"/>
          <ac:spMkLst>
            <pc:docMk/>
            <pc:sldMk cId="1975627203" sldId="257"/>
            <ac:spMk id="2" creationId="{00000000-0000-0000-0000-000000000000}"/>
          </ac:spMkLst>
        </pc:spChg>
      </pc:sldChg>
      <pc:sldChg chg="modSp modAnim">
        <pc:chgData name="Phyllipe Lima" userId="afbdb2a7827722fd" providerId="LiveId" clId="{FBCB8C2C-E1BA-4BBE-948A-3F181CD3ECDD}" dt="2020-01-30T21:23:10.932" v="11554" actId="20577"/>
        <pc:sldMkLst>
          <pc:docMk/>
          <pc:sldMk cId="1708451728" sldId="259"/>
        </pc:sldMkLst>
        <pc:spChg chg="mod">
          <ac:chgData name="Phyllipe Lima" userId="afbdb2a7827722fd" providerId="LiveId" clId="{FBCB8C2C-E1BA-4BBE-948A-3F181CD3ECDD}" dt="2020-01-27T20:59:38.944" v="57" actId="20577"/>
          <ac:spMkLst>
            <pc:docMk/>
            <pc:sldMk cId="1708451728" sldId="259"/>
            <ac:spMk id="2" creationId="{00000000-0000-0000-0000-000000000000}"/>
          </ac:spMkLst>
        </pc:spChg>
        <pc:spChg chg="mod">
          <ac:chgData name="Phyllipe Lima" userId="afbdb2a7827722fd" providerId="LiveId" clId="{FBCB8C2C-E1BA-4BBE-948A-3F181CD3ECDD}" dt="2020-01-30T21:23:10.932" v="11554" actId="20577"/>
          <ac:spMkLst>
            <pc:docMk/>
            <pc:sldMk cId="1708451728" sldId="259"/>
            <ac:spMk id="3" creationId="{00000000-0000-0000-0000-000000000000}"/>
          </ac:spMkLst>
        </pc:spChg>
      </pc:sldChg>
      <pc:sldChg chg="addSp delSp modSp add ord modAnim modNotesTx">
        <pc:chgData name="Phyllipe Lima" userId="afbdb2a7827722fd" providerId="LiveId" clId="{FBCB8C2C-E1BA-4BBE-948A-3F181CD3ECDD}" dt="2020-01-27T21:45:14.595" v="982" actId="20577"/>
        <pc:sldMkLst>
          <pc:docMk/>
          <pc:sldMk cId="561072066" sldId="260"/>
        </pc:sldMkLst>
        <pc:spChg chg="del mod">
          <ac:chgData name="Phyllipe Lima" userId="afbdb2a7827722fd" providerId="LiveId" clId="{FBCB8C2C-E1BA-4BBE-948A-3F181CD3ECDD}" dt="2020-01-27T21:28:35.903" v="924" actId="478"/>
          <ac:spMkLst>
            <pc:docMk/>
            <pc:sldMk cId="561072066" sldId="260"/>
            <ac:spMk id="2" creationId="{00000000-0000-0000-0000-000000000000}"/>
          </ac:spMkLst>
        </pc:spChg>
        <pc:spChg chg="del mod">
          <ac:chgData name="Phyllipe Lima" userId="afbdb2a7827722fd" providerId="LiveId" clId="{FBCB8C2C-E1BA-4BBE-948A-3F181CD3ECDD}" dt="2020-01-27T21:28:38.692" v="926" actId="478"/>
          <ac:spMkLst>
            <pc:docMk/>
            <pc:sldMk cId="561072066" sldId="260"/>
            <ac:spMk id="3" creationId="{00000000-0000-0000-0000-000000000000}"/>
          </ac:spMkLst>
        </pc:spChg>
        <pc:spChg chg="add del mod">
          <ac:chgData name="Phyllipe Lima" userId="afbdb2a7827722fd" providerId="LiveId" clId="{FBCB8C2C-E1BA-4BBE-948A-3F181CD3ECDD}" dt="2020-01-27T21:28:37.296" v="925" actId="478"/>
          <ac:spMkLst>
            <pc:docMk/>
            <pc:sldMk cId="561072066" sldId="260"/>
            <ac:spMk id="11" creationId="{910B3FE4-B0DC-470B-B0B9-8A3F0DDF019F}"/>
          </ac:spMkLst>
        </pc:spChg>
        <pc:spChg chg="add del mod">
          <ac:chgData name="Phyllipe Lima" userId="afbdb2a7827722fd" providerId="LiveId" clId="{FBCB8C2C-E1BA-4BBE-948A-3F181CD3ECDD}" dt="2020-01-27T21:28:41.527" v="927" actId="478"/>
          <ac:spMkLst>
            <pc:docMk/>
            <pc:sldMk cId="561072066" sldId="260"/>
            <ac:spMk id="13" creationId="{5666803F-51A2-4380-9083-6E125CFA533A}"/>
          </ac:spMkLst>
        </pc:spChg>
        <pc:picChg chg="add del mod">
          <ac:chgData name="Phyllipe Lima" userId="afbdb2a7827722fd" providerId="LiveId" clId="{FBCB8C2C-E1BA-4BBE-948A-3F181CD3ECDD}" dt="2020-01-27T21:42:27.042" v="929" actId="478"/>
          <ac:picMkLst>
            <pc:docMk/>
            <pc:sldMk cId="561072066" sldId="260"/>
            <ac:picMk id="9" creationId="{C6F63C64-A111-4F80-942B-B706384E4763}"/>
          </ac:picMkLst>
        </pc:picChg>
        <pc:picChg chg="add mod">
          <ac:chgData name="Phyllipe Lima" userId="afbdb2a7827722fd" providerId="LiveId" clId="{FBCB8C2C-E1BA-4BBE-948A-3F181CD3ECDD}" dt="2020-01-27T21:42:34.601" v="933" actId="1076"/>
          <ac:picMkLst>
            <pc:docMk/>
            <pc:sldMk cId="561072066" sldId="260"/>
            <ac:picMk id="15" creationId="{5A334C7D-5CAD-49A1-A3F4-3F34D8890061}"/>
          </ac:picMkLst>
        </pc:picChg>
      </pc:sldChg>
      <pc:sldChg chg="del">
        <pc:chgData name="Phyllipe Lima" userId="afbdb2a7827722fd" providerId="LiveId" clId="{FBCB8C2C-E1BA-4BBE-948A-3F181CD3ECDD}" dt="2020-01-27T21:03:14.204" v="264" actId="47"/>
        <pc:sldMkLst>
          <pc:docMk/>
          <pc:sldMk cId="3998571704" sldId="260"/>
        </pc:sldMkLst>
      </pc:sldChg>
      <pc:sldChg chg="modSp add del modAnim">
        <pc:chgData name="Phyllipe Lima" userId="afbdb2a7827722fd" providerId="LiveId" clId="{FBCB8C2C-E1BA-4BBE-948A-3F181CD3ECDD}" dt="2020-01-27T21:07:48.401" v="358" actId="47"/>
        <pc:sldMkLst>
          <pc:docMk/>
          <pc:sldMk cId="4288471394" sldId="260"/>
        </pc:sldMkLst>
        <pc:spChg chg="mod">
          <ac:chgData name="Phyllipe Lima" userId="afbdb2a7827722fd" providerId="LiveId" clId="{FBCB8C2C-E1BA-4BBE-948A-3F181CD3ECDD}" dt="2020-01-27T21:07:40.818" v="357" actId="20577"/>
          <ac:spMkLst>
            <pc:docMk/>
            <pc:sldMk cId="4288471394" sldId="260"/>
            <ac:spMk id="2" creationId="{00000000-0000-0000-0000-000000000000}"/>
          </ac:spMkLst>
        </pc:spChg>
        <pc:spChg chg="mod">
          <ac:chgData name="Phyllipe Lima" userId="afbdb2a7827722fd" providerId="LiveId" clId="{FBCB8C2C-E1BA-4BBE-948A-3F181CD3ECDD}" dt="2020-01-27T21:07:36.402" v="349" actId="20577"/>
          <ac:spMkLst>
            <pc:docMk/>
            <pc:sldMk cId="4288471394" sldId="260"/>
            <ac:spMk id="3" creationId="{00000000-0000-0000-0000-000000000000}"/>
          </ac:spMkLst>
        </pc:spChg>
      </pc:sldChg>
      <pc:sldChg chg="addSp delSp modSp add modAnim modNotesTx">
        <pc:chgData name="Phyllipe Lima" userId="afbdb2a7827722fd" providerId="LiveId" clId="{FBCB8C2C-E1BA-4BBE-948A-3F181CD3ECDD}" dt="2020-02-02T23:10:38.329" v="11642" actId="1036"/>
        <pc:sldMkLst>
          <pc:docMk/>
          <pc:sldMk cId="2425303593" sldId="261"/>
        </pc:sldMkLst>
        <pc:spChg chg="mod">
          <ac:chgData name="Phyllipe Lima" userId="afbdb2a7827722fd" providerId="LiveId" clId="{FBCB8C2C-E1BA-4BBE-948A-3F181CD3ECDD}" dt="2020-01-27T21:12:44.311" v="523" actId="5793"/>
          <ac:spMkLst>
            <pc:docMk/>
            <pc:sldMk cId="2425303593" sldId="261"/>
            <ac:spMk id="3" creationId="{00000000-0000-0000-0000-000000000000}"/>
          </ac:spMkLst>
        </pc:spChg>
        <pc:picChg chg="del">
          <ac:chgData name="Phyllipe Lima" userId="afbdb2a7827722fd" providerId="LiveId" clId="{FBCB8C2C-E1BA-4BBE-948A-3F181CD3ECDD}" dt="2020-01-27T21:12:30.830" v="503" actId="478"/>
          <ac:picMkLst>
            <pc:docMk/>
            <pc:sldMk cId="2425303593" sldId="261"/>
            <ac:picMk id="9" creationId="{C6F63C64-A111-4F80-942B-B706384E4763}"/>
          </ac:picMkLst>
        </pc:picChg>
        <pc:picChg chg="add mod modCrop">
          <ac:chgData name="Phyllipe Lima" userId="afbdb2a7827722fd" providerId="LiveId" clId="{FBCB8C2C-E1BA-4BBE-948A-3F181CD3ECDD}" dt="2020-01-27T21:20:19.203" v="583" actId="1076"/>
          <ac:picMkLst>
            <pc:docMk/>
            <pc:sldMk cId="2425303593" sldId="261"/>
            <ac:picMk id="10" creationId="{CEB33528-1B5E-4951-8D03-3D5F986E1EF4}"/>
          </ac:picMkLst>
        </pc:picChg>
        <pc:picChg chg="add del mod">
          <ac:chgData name="Phyllipe Lima" userId="afbdb2a7827722fd" providerId="LiveId" clId="{FBCB8C2C-E1BA-4BBE-948A-3F181CD3ECDD}" dt="2020-01-27T21:26:54.640" v="856" actId="478"/>
          <ac:picMkLst>
            <pc:docMk/>
            <pc:sldMk cId="2425303593" sldId="261"/>
            <ac:picMk id="12" creationId="{464EB7F9-4795-40D9-AB96-A1AE1F2EEEBF}"/>
          </ac:picMkLst>
        </pc:picChg>
        <pc:picChg chg="add del mod">
          <ac:chgData name="Phyllipe Lima" userId="afbdb2a7827722fd" providerId="LiveId" clId="{FBCB8C2C-E1BA-4BBE-948A-3F181CD3ECDD}" dt="2020-01-27T21:26:53.712" v="855" actId="478"/>
          <ac:picMkLst>
            <pc:docMk/>
            <pc:sldMk cId="2425303593" sldId="261"/>
            <ac:picMk id="14" creationId="{F2CCDFCD-30F3-4086-B946-33A84D854674}"/>
          </ac:picMkLst>
        </pc:picChg>
        <pc:picChg chg="add del mod ord">
          <ac:chgData name="Phyllipe Lima" userId="afbdb2a7827722fd" providerId="LiveId" clId="{FBCB8C2C-E1BA-4BBE-948A-3F181CD3ECDD}" dt="2020-01-27T21:26:50.984" v="852" actId="478"/>
          <ac:picMkLst>
            <pc:docMk/>
            <pc:sldMk cId="2425303593" sldId="261"/>
            <ac:picMk id="16" creationId="{1708597D-2F60-49B8-819B-C30CB1E357D8}"/>
          </ac:picMkLst>
        </pc:picChg>
        <pc:picChg chg="add del mod">
          <ac:chgData name="Phyllipe Lima" userId="afbdb2a7827722fd" providerId="LiveId" clId="{FBCB8C2C-E1BA-4BBE-948A-3F181CD3ECDD}" dt="2020-01-27T21:26:52.984" v="854" actId="478"/>
          <ac:picMkLst>
            <pc:docMk/>
            <pc:sldMk cId="2425303593" sldId="261"/>
            <ac:picMk id="18" creationId="{292850FE-F49C-49E9-A85B-973061C13F93}"/>
          </ac:picMkLst>
        </pc:picChg>
        <pc:picChg chg="add del mod">
          <ac:chgData name="Phyllipe Lima" userId="afbdb2a7827722fd" providerId="LiveId" clId="{FBCB8C2C-E1BA-4BBE-948A-3F181CD3ECDD}" dt="2020-01-27T21:26:51.961" v="853" actId="478"/>
          <ac:picMkLst>
            <pc:docMk/>
            <pc:sldMk cId="2425303593" sldId="261"/>
            <ac:picMk id="20" creationId="{39052004-F1EF-4230-A5B2-B6A9C6F700AF}"/>
          </ac:picMkLst>
        </pc:picChg>
        <pc:picChg chg="add mod">
          <ac:chgData name="Phyllipe Lima" userId="afbdb2a7827722fd" providerId="LiveId" clId="{FBCB8C2C-E1BA-4BBE-948A-3F181CD3ECDD}" dt="2020-01-27T21:26:46.864" v="850"/>
          <ac:picMkLst>
            <pc:docMk/>
            <pc:sldMk cId="2425303593" sldId="261"/>
            <ac:picMk id="21" creationId="{E61ECE60-5ADB-4A5E-BE8E-33A1D4D98111}"/>
          </ac:picMkLst>
        </pc:picChg>
        <pc:picChg chg="add mod">
          <ac:chgData name="Phyllipe Lima" userId="afbdb2a7827722fd" providerId="LiveId" clId="{FBCB8C2C-E1BA-4BBE-948A-3F181CD3ECDD}" dt="2020-01-27T21:27:11.985" v="864" actId="14100"/>
          <ac:picMkLst>
            <pc:docMk/>
            <pc:sldMk cId="2425303593" sldId="261"/>
            <ac:picMk id="22" creationId="{D76D9AD0-9C65-4CBC-82F9-651B6E7A762E}"/>
          </ac:picMkLst>
        </pc:picChg>
        <pc:picChg chg="add">
          <ac:chgData name="Phyllipe Lima" userId="afbdb2a7827722fd" providerId="LiveId" clId="{FBCB8C2C-E1BA-4BBE-948A-3F181CD3ECDD}" dt="2020-01-27T21:27:18.893" v="868"/>
          <ac:picMkLst>
            <pc:docMk/>
            <pc:sldMk cId="2425303593" sldId="261"/>
            <ac:picMk id="23" creationId="{D96200C3-0657-40E0-A847-6B8308835788}"/>
          </ac:picMkLst>
        </pc:picChg>
        <pc:picChg chg="add">
          <ac:chgData name="Phyllipe Lima" userId="afbdb2a7827722fd" providerId="LiveId" clId="{FBCB8C2C-E1BA-4BBE-948A-3F181CD3ECDD}" dt="2020-01-27T21:27:28.315" v="872"/>
          <ac:picMkLst>
            <pc:docMk/>
            <pc:sldMk cId="2425303593" sldId="261"/>
            <ac:picMk id="24" creationId="{B4F7AD3A-65F2-4A70-9BA0-A20AB6C1F8F4}"/>
          </ac:picMkLst>
        </pc:picChg>
        <pc:picChg chg="add mod">
          <ac:chgData name="Phyllipe Lima" userId="afbdb2a7827722fd" providerId="LiveId" clId="{FBCB8C2C-E1BA-4BBE-948A-3F181CD3ECDD}" dt="2020-01-27T21:27:43.208" v="879" actId="1076"/>
          <ac:picMkLst>
            <pc:docMk/>
            <pc:sldMk cId="2425303593" sldId="261"/>
            <ac:picMk id="25" creationId="{2074E306-E157-4BD4-8BA1-D95921DBDEAB}"/>
          </ac:picMkLst>
        </pc:picChg>
        <pc:picChg chg="add mod">
          <ac:chgData name="Phyllipe Lima" userId="afbdb2a7827722fd" providerId="LiveId" clId="{FBCB8C2C-E1BA-4BBE-948A-3F181CD3ECDD}" dt="2020-02-02T23:10:38.329" v="11642" actId="1036"/>
          <ac:picMkLst>
            <pc:docMk/>
            <pc:sldMk cId="2425303593" sldId="261"/>
            <ac:picMk id="26" creationId="{8507C505-7133-41EF-BAF7-7F6F98F232CA}"/>
          </ac:picMkLst>
        </pc:picChg>
      </pc:sldChg>
      <pc:sldChg chg="addSp delSp modSp add del modAnim modNotesTx">
        <pc:chgData name="Phyllipe Lima" userId="afbdb2a7827722fd" providerId="LiveId" clId="{FBCB8C2C-E1BA-4BBE-948A-3F181CD3ECDD}" dt="2020-02-02T23:13:00.610" v="11664" actId="20577"/>
        <pc:sldMkLst>
          <pc:docMk/>
          <pc:sldMk cId="28771622" sldId="262"/>
        </pc:sldMkLst>
        <pc:spChg chg="mod">
          <ac:chgData name="Phyllipe Lima" userId="afbdb2a7827722fd" providerId="LiveId" clId="{FBCB8C2C-E1BA-4BBE-948A-3F181CD3ECDD}" dt="2020-01-27T21:56:51.492" v="1243" actId="20577"/>
          <ac:spMkLst>
            <pc:docMk/>
            <pc:sldMk cId="28771622" sldId="262"/>
            <ac:spMk id="2" creationId="{00000000-0000-0000-0000-000000000000}"/>
          </ac:spMkLst>
        </pc:spChg>
        <pc:spChg chg="mod">
          <ac:chgData name="Phyllipe Lima" userId="afbdb2a7827722fd" providerId="LiveId" clId="{FBCB8C2C-E1BA-4BBE-948A-3F181CD3ECDD}" dt="2020-01-27T21:59:28.955" v="1255" actId="6549"/>
          <ac:spMkLst>
            <pc:docMk/>
            <pc:sldMk cId="28771622" sldId="262"/>
            <ac:spMk id="3" creationId="{00000000-0000-0000-0000-000000000000}"/>
          </ac:spMkLst>
        </pc:spChg>
        <pc:picChg chg="add del mod">
          <ac:chgData name="Phyllipe Lima" userId="afbdb2a7827722fd" providerId="LiveId" clId="{FBCB8C2C-E1BA-4BBE-948A-3F181CD3ECDD}" dt="2020-01-27T21:52:18.753" v="991" actId="478"/>
          <ac:picMkLst>
            <pc:docMk/>
            <pc:sldMk cId="28771622" sldId="262"/>
            <ac:picMk id="9" creationId="{40642CFA-EFAB-4BD7-B4D8-263B4C80131E}"/>
          </ac:picMkLst>
        </pc:picChg>
        <pc:picChg chg="add mod">
          <ac:chgData name="Phyllipe Lima" userId="afbdb2a7827722fd" providerId="LiveId" clId="{FBCB8C2C-E1BA-4BBE-948A-3F181CD3ECDD}" dt="2020-01-27T21:59:44.154" v="1262" actId="1076"/>
          <ac:picMkLst>
            <pc:docMk/>
            <pc:sldMk cId="28771622" sldId="262"/>
            <ac:picMk id="10" creationId="{A9892FE0-AAA9-435C-A02C-C4A9023F2CD4}"/>
          </ac:picMkLst>
        </pc:picChg>
        <pc:picChg chg="add del mod">
          <ac:chgData name="Phyllipe Lima" userId="afbdb2a7827722fd" providerId="LiveId" clId="{FBCB8C2C-E1BA-4BBE-948A-3F181CD3ECDD}" dt="2020-01-30T20:48:59.662" v="10150"/>
          <ac:picMkLst>
            <pc:docMk/>
            <pc:sldMk cId="28771622" sldId="262"/>
            <ac:picMk id="11" creationId="{EFA387E7-BF30-4E83-93DB-CBC057E3C83A}"/>
          </ac:picMkLst>
        </pc:picChg>
        <pc:picChg chg="add del mod">
          <ac:chgData name="Phyllipe Lima" userId="afbdb2a7827722fd" providerId="LiveId" clId="{FBCB8C2C-E1BA-4BBE-948A-3F181CD3ECDD}" dt="2020-01-30T20:48:59.662" v="10150"/>
          <ac:picMkLst>
            <pc:docMk/>
            <pc:sldMk cId="28771622" sldId="262"/>
            <ac:picMk id="13" creationId="{6BFB06B5-13C3-4186-AB54-D79CD3852287}"/>
          </ac:picMkLst>
        </pc:picChg>
      </pc:sldChg>
      <pc:sldChg chg="delSp add del">
        <pc:chgData name="Phyllipe Lima" userId="afbdb2a7827722fd" providerId="LiveId" clId="{FBCB8C2C-E1BA-4BBE-948A-3F181CD3ECDD}" dt="2020-01-27T21:28:05.926" v="888" actId="47"/>
        <pc:sldMkLst>
          <pc:docMk/>
          <pc:sldMk cId="2424102107" sldId="262"/>
        </pc:sldMkLst>
        <pc:picChg chg="del">
          <ac:chgData name="Phyllipe Lima" userId="afbdb2a7827722fd" providerId="LiveId" clId="{FBCB8C2C-E1BA-4BBE-948A-3F181CD3ECDD}" dt="2020-01-27T21:27:17.754" v="867"/>
          <ac:picMkLst>
            <pc:docMk/>
            <pc:sldMk cId="2424102107" sldId="262"/>
            <ac:picMk id="14" creationId="{F2CCDFCD-30F3-4086-B946-33A84D854674}"/>
          </ac:picMkLst>
        </pc:picChg>
        <pc:picChg chg="del">
          <ac:chgData name="Phyllipe Lima" userId="afbdb2a7827722fd" providerId="LiveId" clId="{FBCB8C2C-E1BA-4BBE-948A-3F181CD3ECDD}" dt="2020-01-27T21:27:04.512" v="860" actId="478"/>
          <ac:picMkLst>
            <pc:docMk/>
            <pc:sldMk cId="2424102107" sldId="262"/>
            <ac:picMk id="16" creationId="{1708597D-2F60-49B8-819B-C30CB1E357D8}"/>
          </ac:picMkLst>
        </pc:picChg>
        <pc:picChg chg="del">
          <ac:chgData name="Phyllipe Lima" userId="afbdb2a7827722fd" providerId="LiveId" clId="{FBCB8C2C-E1BA-4BBE-948A-3F181CD3ECDD}" dt="2020-01-27T21:27:05.961" v="862" actId="478"/>
          <ac:picMkLst>
            <pc:docMk/>
            <pc:sldMk cId="2424102107" sldId="262"/>
            <ac:picMk id="18" creationId="{292850FE-F49C-49E9-A85B-973061C13F93}"/>
          </ac:picMkLst>
        </pc:picChg>
        <pc:picChg chg="del">
          <ac:chgData name="Phyllipe Lima" userId="afbdb2a7827722fd" providerId="LiveId" clId="{FBCB8C2C-E1BA-4BBE-948A-3F181CD3ECDD}" dt="2020-01-27T21:27:05.128" v="861" actId="478"/>
          <ac:picMkLst>
            <pc:docMk/>
            <pc:sldMk cId="2424102107" sldId="262"/>
            <ac:picMk id="20" creationId="{39052004-F1EF-4230-A5B2-B6A9C6F700AF}"/>
          </ac:picMkLst>
        </pc:picChg>
      </pc:sldChg>
      <pc:sldChg chg="addSp delSp modSp add modTransition delAnim modNotesTx">
        <pc:chgData name="Phyllipe Lima" userId="afbdb2a7827722fd" providerId="LiveId" clId="{FBCB8C2C-E1BA-4BBE-948A-3F181CD3ECDD}" dt="2020-02-02T23:14:57.642" v="11665"/>
        <pc:sldMkLst>
          <pc:docMk/>
          <pc:sldMk cId="1747782761" sldId="263"/>
        </pc:sldMkLst>
        <pc:spChg chg="del">
          <ac:chgData name="Phyllipe Lima" userId="afbdb2a7827722fd" providerId="LiveId" clId="{FBCB8C2C-E1BA-4BBE-948A-3F181CD3ECDD}" dt="2020-01-28T02:16:59.197" v="1627" actId="478"/>
          <ac:spMkLst>
            <pc:docMk/>
            <pc:sldMk cId="1747782761" sldId="263"/>
            <ac:spMk id="2" creationId="{00000000-0000-0000-0000-000000000000}"/>
          </ac:spMkLst>
        </pc:spChg>
        <pc:spChg chg="del">
          <ac:chgData name="Phyllipe Lima" userId="afbdb2a7827722fd" providerId="LiveId" clId="{FBCB8C2C-E1BA-4BBE-948A-3F181CD3ECDD}" dt="2020-01-28T02:17:01.876" v="1629" actId="478"/>
          <ac:spMkLst>
            <pc:docMk/>
            <pc:sldMk cId="1747782761" sldId="263"/>
            <ac:spMk id="3" creationId="{00000000-0000-0000-0000-000000000000}"/>
          </ac:spMkLst>
        </pc:spChg>
        <pc:spChg chg="add del mod">
          <ac:chgData name="Phyllipe Lima" userId="afbdb2a7827722fd" providerId="LiveId" clId="{FBCB8C2C-E1BA-4BBE-948A-3F181CD3ECDD}" dt="2020-01-28T02:17:00.583" v="1628" actId="478"/>
          <ac:spMkLst>
            <pc:docMk/>
            <pc:sldMk cId="1747782761" sldId="263"/>
            <ac:spMk id="9" creationId="{446031BB-D7CD-40E8-81F5-214981BE823E}"/>
          </ac:spMkLst>
        </pc:spChg>
        <pc:spChg chg="add del mod">
          <ac:chgData name="Phyllipe Lima" userId="afbdb2a7827722fd" providerId="LiveId" clId="{FBCB8C2C-E1BA-4BBE-948A-3F181CD3ECDD}" dt="2020-01-28T02:17:03.289" v="1630" actId="478"/>
          <ac:spMkLst>
            <pc:docMk/>
            <pc:sldMk cId="1747782761" sldId="263"/>
            <ac:spMk id="14" creationId="{E55D5CEC-3A2B-40D9-B4E6-802D0AE0E17B}"/>
          </ac:spMkLst>
        </pc:spChg>
        <pc:picChg chg="del">
          <ac:chgData name="Phyllipe Lima" userId="afbdb2a7827722fd" providerId="LiveId" clId="{FBCB8C2C-E1BA-4BBE-948A-3F181CD3ECDD}" dt="2020-01-28T02:17:06.229" v="1632" actId="478"/>
          <ac:picMkLst>
            <pc:docMk/>
            <pc:sldMk cId="1747782761" sldId="263"/>
            <ac:picMk id="7" creationId="{9CB328E3-8806-47F5-A0EB-1D7FDF40F5A3}"/>
          </ac:picMkLst>
        </pc:picChg>
        <pc:picChg chg="add">
          <ac:chgData name="Phyllipe Lima" userId="afbdb2a7827722fd" providerId="LiveId" clId="{FBCB8C2C-E1BA-4BBE-948A-3F181CD3ECDD}" dt="2020-02-02T23:14:57.642" v="11665"/>
          <ac:picMkLst>
            <pc:docMk/>
            <pc:sldMk cId="1747782761" sldId="263"/>
            <ac:picMk id="7" creationId="{C9FDB190-F25C-4B99-9ADC-C5D977674F3B}"/>
          </ac:picMkLst>
        </pc:picChg>
        <pc:picChg chg="del">
          <ac:chgData name="Phyllipe Lima" userId="afbdb2a7827722fd" providerId="LiveId" clId="{FBCB8C2C-E1BA-4BBE-948A-3F181CD3ECDD}" dt="2020-01-28T02:16:56.093" v="1626" actId="478"/>
          <ac:picMkLst>
            <pc:docMk/>
            <pc:sldMk cId="1747782761" sldId="263"/>
            <ac:picMk id="10" creationId="{A9892FE0-AAA9-435C-A02C-C4A9023F2CD4}"/>
          </ac:picMkLst>
        </pc:picChg>
        <pc:picChg chg="del">
          <ac:chgData name="Phyllipe Lima" userId="afbdb2a7827722fd" providerId="LiveId" clId="{FBCB8C2C-E1BA-4BBE-948A-3F181CD3ECDD}" dt="2020-01-28T02:16:55.521" v="1625" actId="478"/>
          <ac:picMkLst>
            <pc:docMk/>
            <pc:sldMk cId="1747782761" sldId="263"/>
            <ac:picMk id="11" creationId="{EFA387E7-BF30-4E83-93DB-CBC057E3C83A}"/>
          </ac:picMkLst>
        </pc:picChg>
        <pc:picChg chg="del">
          <ac:chgData name="Phyllipe Lima" userId="afbdb2a7827722fd" providerId="LiveId" clId="{FBCB8C2C-E1BA-4BBE-948A-3F181CD3ECDD}" dt="2020-01-28T02:16:54.689" v="1624" actId="478"/>
          <ac:picMkLst>
            <pc:docMk/>
            <pc:sldMk cId="1747782761" sldId="263"/>
            <ac:picMk id="13" creationId="{6BFB06B5-13C3-4186-AB54-D79CD3852287}"/>
          </ac:picMkLst>
        </pc:picChg>
        <pc:picChg chg="add mod">
          <ac:chgData name="Phyllipe Lima" userId="afbdb2a7827722fd" providerId="LiveId" clId="{FBCB8C2C-E1BA-4BBE-948A-3F181CD3ECDD}" dt="2020-01-28T02:17:13.677" v="1636" actId="1076"/>
          <ac:picMkLst>
            <pc:docMk/>
            <pc:sldMk cId="1747782761" sldId="263"/>
            <ac:picMk id="1026" creationId="{80851801-A894-4374-8D04-E547ED2D31EB}"/>
          </ac:picMkLst>
        </pc:picChg>
      </pc:sldChg>
      <pc:sldChg chg="delSp add del">
        <pc:chgData name="Phyllipe Lima" userId="afbdb2a7827722fd" providerId="LiveId" clId="{FBCB8C2C-E1BA-4BBE-948A-3F181CD3ECDD}" dt="2020-01-27T21:28:04.784" v="887" actId="47"/>
        <pc:sldMkLst>
          <pc:docMk/>
          <pc:sldMk cId="2031889545" sldId="263"/>
        </pc:sldMkLst>
        <pc:picChg chg="del">
          <ac:chgData name="Phyllipe Lima" userId="afbdb2a7827722fd" providerId="LiveId" clId="{FBCB8C2C-E1BA-4BBE-948A-3F181CD3ECDD}" dt="2020-01-27T21:27:51.129" v="882"/>
          <ac:picMkLst>
            <pc:docMk/>
            <pc:sldMk cId="2031889545" sldId="263"/>
            <ac:picMk id="16" creationId="{1708597D-2F60-49B8-819B-C30CB1E357D8}"/>
          </ac:picMkLst>
        </pc:picChg>
        <pc:picChg chg="del">
          <ac:chgData name="Phyllipe Lima" userId="afbdb2a7827722fd" providerId="LiveId" clId="{FBCB8C2C-E1BA-4BBE-948A-3F181CD3ECDD}" dt="2020-01-27T21:27:36.789" v="875"/>
          <ac:picMkLst>
            <pc:docMk/>
            <pc:sldMk cId="2031889545" sldId="263"/>
            <ac:picMk id="18" creationId="{292850FE-F49C-49E9-A85B-973061C13F93}"/>
          </ac:picMkLst>
        </pc:picChg>
        <pc:picChg chg="del">
          <ac:chgData name="Phyllipe Lima" userId="afbdb2a7827722fd" providerId="LiveId" clId="{FBCB8C2C-E1BA-4BBE-948A-3F181CD3ECDD}" dt="2020-01-27T21:27:25.707" v="871"/>
          <ac:picMkLst>
            <pc:docMk/>
            <pc:sldMk cId="2031889545" sldId="263"/>
            <ac:picMk id="20" creationId="{39052004-F1EF-4230-A5B2-B6A9C6F700AF}"/>
          </ac:picMkLst>
        </pc:picChg>
      </pc:sldChg>
      <pc:sldChg chg="addSp delSp modSp add del">
        <pc:chgData name="Phyllipe Lima" userId="afbdb2a7827722fd" providerId="LiveId" clId="{FBCB8C2C-E1BA-4BBE-948A-3F181CD3ECDD}" dt="2020-01-27T22:04:25.465" v="1279" actId="47"/>
        <pc:sldMkLst>
          <pc:docMk/>
          <pc:sldMk cId="3851772730" sldId="263"/>
        </pc:sldMkLst>
        <pc:picChg chg="mod modCrop">
          <ac:chgData name="Phyllipe Lima" userId="afbdb2a7827722fd" providerId="LiveId" clId="{FBCB8C2C-E1BA-4BBE-948A-3F181CD3ECDD}" dt="2020-01-27T21:56:34.180" v="1223" actId="1076"/>
          <ac:picMkLst>
            <pc:docMk/>
            <pc:sldMk cId="3851772730" sldId="263"/>
            <ac:picMk id="9" creationId="{40642CFA-EFAB-4BD7-B4D8-263B4C80131E}"/>
          </ac:picMkLst>
        </pc:picChg>
        <pc:picChg chg="add del mod">
          <ac:chgData name="Phyllipe Lima" userId="afbdb2a7827722fd" providerId="LiveId" clId="{FBCB8C2C-E1BA-4BBE-948A-3F181CD3ECDD}" dt="2020-01-27T21:59:48.719" v="1263"/>
          <ac:picMkLst>
            <pc:docMk/>
            <pc:sldMk cId="3851772730" sldId="263"/>
            <ac:picMk id="10" creationId="{4DB78FAF-0E73-43C3-84EE-4321D8202CB2}"/>
          </ac:picMkLst>
        </pc:picChg>
      </pc:sldChg>
      <pc:sldChg chg="addSp delSp modSp add ord delAnim modAnim modNotesTx">
        <pc:chgData name="Phyllipe Lima" userId="afbdb2a7827722fd" providerId="LiveId" clId="{FBCB8C2C-E1BA-4BBE-948A-3F181CD3ECDD}" dt="2020-01-28T02:40:33.349" v="2271" actId="20577"/>
        <pc:sldMkLst>
          <pc:docMk/>
          <pc:sldMk cId="1006599095" sldId="264"/>
        </pc:sldMkLst>
        <pc:spChg chg="del">
          <ac:chgData name="Phyllipe Lima" userId="afbdb2a7827722fd" providerId="LiveId" clId="{FBCB8C2C-E1BA-4BBE-948A-3F181CD3ECDD}" dt="2020-01-28T02:26:46.354" v="1683" actId="478"/>
          <ac:spMkLst>
            <pc:docMk/>
            <pc:sldMk cId="1006599095" sldId="264"/>
            <ac:spMk id="2" creationId="{00000000-0000-0000-0000-000000000000}"/>
          </ac:spMkLst>
        </pc:spChg>
        <pc:spChg chg="del mod">
          <ac:chgData name="Phyllipe Lima" userId="afbdb2a7827722fd" providerId="LiveId" clId="{FBCB8C2C-E1BA-4BBE-948A-3F181CD3ECDD}" dt="2020-01-28T02:26:44.660" v="1682" actId="478"/>
          <ac:spMkLst>
            <pc:docMk/>
            <pc:sldMk cId="1006599095" sldId="264"/>
            <ac:spMk id="3" creationId="{00000000-0000-0000-0000-000000000000}"/>
          </ac:spMkLst>
        </pc:spChg>
        <pc:spChg chg="del">
          <ac:chgData name="Phyllipe Lima" userId="afbdb2a7827722fd" providerId="LiveId" clId="{FBCB8C2C-E1BA-4BBE-948A-3F181CD3ECDD}" dt="2020-01-28T02:36:08.950" v="2145" actId="478"/>
          <ac:spMkLst>
            <pc:docMk/>
            <pc:sldMk cId="1006599095" sldId="264"/>
            <ac:spMk id="6" creationId="{3959E6A8-C362-429C-AC1C-5AE5D4AFD5EC}"/>
          </ac:spMkLst>
        </pc:spChg>
        <pc:spChg chg="add del mod">
          <ac:chgData name="Phyllipe Lima" userId="afbdb2a7827722fd" providerId="LiveId" clId="{FBCB8C2C-E1BA-4BBE-948A-3F181CD3ECDD}" dt="2020-01-28T02:26:47.572" v="1684" actId="478"/>
          <ac:spMkLst>
            <pc:docMk/>
            <pc:sldMk cId="1006599095" sldId="264"/>
            <ac:spMk id="9" creationId="{5C194463-5146-47C3-AF70-E88CA8D895B6}"/>
          </ac:spMkLst>
        </pc:spChg>
        <pc:spChg chg="add del mod">
          <ac:chgData name="Phyllipe Lima" userId="afbdb2a7827722fd" providerId="LiveId" clId="{FBCB8C2C-E1BA-4BBE-948A-3F181CD3ECDD}" dt="2020-01-28T02:32:15.578" v="2097" actId="478"/>
          <ac:spMkLst>
            <pc:docMk/>
            <pc:sldMk cId="1006599095" sldId="264"/>
            <ac:spMk id="11" creationId="{E63CCBE6-76B2-4F4F-AF52-1D1AE698A2FC}"/>
          </ac:spMkLst>
        </pc:spChg>
        <pc:spChg chg="add del mod">
          <ac:chgData name="Phyllipe Lima" userId="afbdb2a7827722fd" providerId="LiveId" clId="{FBCB8C2C-E1BA-4BBE-948A-3F181CD3ECDD}" dt="2020-01-28T02:32:18.661" v="2098" actId="478"/>
          <ac:spMkLst>
            <pc:docMk/>
            <pc:sldMk cId="1006599095" sldId="264"/>
            <ac:spMk id="12" creationId="{D8C39616-E137-4617-AC48-9130556163F4}"/>
          </ac:spMkLst>
        </pc:spChg>
        <pc:spChg chg="add mod">
          <ac:chgData name="Phyllipe Lima" userId="afbdb2a7827722fd" providerId="LiveId" clId="{FBCB8C2C-E1BA-4BBE-948A-3F181CD3ECDD}" dt="2020-01-28T02:37:13.069" v="2163" actId="1076"/>
          <ac:spMkLst>
            <pc:docMk/>
            <pc:sldMk cId="1006599095" sldId="264"/>
            <ac:spMk id="22" creationId="{ED951A8B-41ED-4AA6-AE2B-F67A96CB2607}"/>
          </ac:spMkLst>
        </pc:spChg>
        <pc:spChg chg="add mod">
          <ac:chgData name="Phyllipe Lima" userId="afbdb2a7827722fd" providerId="LiveId" clId="{FBCB8C2C-E1BA-4BBE-948A-3F181CD3ECDD}" dt="2020-01-28T02:37:11.669" v="2162" actId="1076"/>
          <ac:spMkLst>
            <pc:docMk/>
            <pc:sldMk cId="1006599095" sldId="264"/>
            <ac:spMk id="27" creationId="{54FFDDD2-672C-4C57-A378-67B219A50426}"/>
          </ac:spMkLst>
        </pc:spChg>
        <pc:spChg chg="add mod">
          <ac:chgData name="Phyllipe Lima" userId="afbdb2a7827722fd" providerId="LiveId" clId="{FBCB8C2C-E1BA-4BBE-948A-3F181CD3ECDD}" dt="2020-01-28T02:37:22.317" v="2168" actId="1076"/>
          <ac:spMkLst>
            <pc:docMk/>
            <pc:sldMk cId="1006599095" sldId="264"/>
            <ac:spMk id="28" creationId="{4566479E-1720-4304-9F6D-C105AA5D284A}"/>
          </ac:spMkLst>
        </pc:spChg>
        <pc:picChg chg="del">
          <ac:chgData name="Phyllipe Lima" userId="afbdb2a7827722fd" providerId="LiveId" clId="{FBCB8C2C-E1BA-4BBE-948A-3F181CD3ECDD}" dt="2020-01-28T02:35:55.552" v="2140" actId="478"/>
          <ac:picMkLst>
            <pc:docMk/>
            <pc:sldMk cId="1006599095" sldId="264"/>
            <ac:picMk id="7" creationId="{9CB328E3-8806-47F5-A0EB-1D7FDF40F5A3}"/>
          </ac:picMkLst>
        </pc:picChg>
        <pc:picChg chg="add del mod">
          <ac:chgData name="Phyllipe Lima" userId="afbdb2a7827722fd" providerId="LiveId" clId="{FBCB8C2C-E1BA-4BBE-948A-3F181CD3ECDD}" dt="2020-01-28T02:35:52.918" v="2138" actId="478"/>
          <ac:picMkLst>
            <pc:docMk/>
            <pc:sldMk cId="1006599095" sldId="264"/>
            <ac:picMk id="17" creationId="{1B583263-65C9-4C59-A518-B341C02C066B}"/>
          </ac:picMkLst>
        </pc:picChg>
        <pc:picChg chg="add del mod">
          <ac:chgData name="Phyllipe Lima" userId="afbdb2a7827722fd" providerId="LiveId" clId="{FBCB8C2C-E1BA-4BBE-948A-3F181CD3ECDD}" dt="2020-01-28T02:35:03.647" v="2126" actId="478"/>
          <ac:picMkLst>
            <pc:docMk/>
            <pc:sldMk cId="1006599095" sldId="264"/>
            <ac:picMk id="2050" creationId="{14C87BB6-D672-46E5-B300-F943A27A55B8}"/>
          </ac:picMkLst>
        </pc:picChg>
        <pc:picChg chg="add mod">
          <ac:chgData name="Phyllipe Lima" userId="afbdb2a7827722fd" providerId="LiveId" clId="{FBCB8C2C-E1BA-4BBE-948A-3F181CD3ECDD}" dt="2020-01-28T02:36:12.382" v="2147" actId="1076"/>
          <ac:picMkLst>
            <pc:docMk/>
            <pc:sldMk cId="1006599095" sldId="264"/>
            <ac:picMk id="2052" creationId="{2D846931-5529-4540-8D1C-0FC7BAE6147E}"/>
          </ac:picMkLst>
        </pc:picChg>
        <pc:picChg chg="add mod">
          <ac:chgData name="Phyllipe Lima" userId="afbdb2a7827722fd" providerId="LiveId" clId="{FBCB8C2C-E1BA-4BBE-948A-3F181CD3ECDD}" dt="2020-01-28T02:35:56.478" v="2141" actId="1076"/>
          <ac:picMkLst>
            <pc:docMk/>
            <pc:sldMk cId="1006599095" sldId="264"/>
            <ac:picMk id="2054" creationId="{DFB62D88-69AC-466B-A2CE-327CFF2EE65D}"/>
          </ac:picMkLst>
        </pc:picChg>
        <pc:picChg chg="add mod">
          <ac:chgData name="Phyllipe Lima" userId="afbdb2a7827722fd" providerId="LiveId" clId="{FBCB8C2C-E1BA-4BBE-948A-3F181CD3ECDD}" dt="2020-01-28T02:37:10.158" v="2161" actId="1076"/>
          <ac:picMkLst>
            <pc:docMk/>
            <pc:sldMk cId="1006599095" sldId="264"/>
            <ac:picMk id="2056" creationId="{9707D10C-45B8-450D-966A-E98FA9C5CE2E}"/>
          </ac:picMkLst>
        </pc:picChg>
        <pc:cxnChg chg="add del mod">
          <ac:chgData name="Phyllipe Lima" userId="afbdb2a7827722fd" providerId="LiveId" clId="{FBCB8C2C-E1BA-4BBE-948A-3F181CD3ECDD}" dt="2020-01-28T02:36:40.131" v="2155" actId="478"/>
          <ac:cxnSpMkLst>
            <pc:docMk/>
            <pc:sldMk cId="1006599095" sldId="264"/>
            <ac:cxnSpMk id="14" creationId="{AB410788-9F34-46F4-B18A-28D567C2A73C}"/>
          </ac:cxnSpMkLst>
        </pc:cxnChg>
      </pc:sldChg>
      <pc:sldChg chg="addSp delSp modSp add modNotesTx">
        <pc:chgData name="Phyllipe Lima" userId="afbdb2a7827722fd" providerId="LiveId" clId="{FBCB8C2C-E1BA-4BBE-948A-3F181CD3ECDD}" dt="2020-01-28T02:40:12.948" v="2263" actId="1076"/>
        <pc:sldMkLst>
          <pc:docMk/>
          <pc:sldMk cId="3716522300" sldId="265"/>
        </pc:sldMkLst>
        <pc:picChg chg="mod">
          <ac:chgData name="Phyllipe Lima" userId="afbdb2a7827722fd" providerId="LiveId" clId="{FBCB8C2C-E1BA-4BBE-948A-3F181CD3ECDD}" dt="2020-01-28T02:40:09.124" v="2260" actId="1076"/>
          <ac:picMkLst>
            <pc:docMk/>
            <pc:sldMk cId="3716522300" sldId="265"/>
            <ac:picMk id="17" creationId="{1B583263-65C9-4C59-A518-B341C02C066B}"/>
          </ac:picMkLst>
        </pc:picChg>
        <pc:picChg chg="del">
          <ac:chgData name="Phyllipe Lima" userId="afbdb2a7827722fd" providerId="LiveId" clId="{FBCB8C2C-E1BA-4BBE-948A-3F181CD3ECDD}" dt="2020-01-28T02:39:02.157" v="2187" actId="478"/>
          <ac:picMkLst>
            <pc:docMk/>
            <pc:sldMk cId="3716522300" sldId="265"/>
            <ac:picMk id="2052" creationId="{2D846931-5529-4540-8D1C-0FC7BAE6147E}"/>
          </ac:picMkLst>
        </pc:picChg>
        <pc:picChg chg="del">
          <ac:chgData name="Phyllipe Lima" userId="afbdb2a7827722fd" providerId="LiveId" clId="{FBCB8C2C-E1BA-4BBE-948A-3F181CD3ECDD}" dt="2020-01-28T02:39:04.208" v="2189" actId="478"/>
          <ac:picMkLst>
            <pc:docMk/>
            <pc:sldMk cId="3716522300" sldId="265"/>
            <ac:picMk id="2054" creationId="{DFB62D88-69AC-466B-A2CE-327CFF2EE65D}"/>
          </ac:picMkLst>
        </pc:picChg>
        <pc:picChg chg="del">
          <ac:chgData name="Phyllipe Lima" userId="afbdb2a7827722fd" providerId="LiveId" clId="{FBCB8C2C-E1BA-4BBE-948A-3F181CD3ECDD}" dt="2020-01-28T02:39:04.866" v="2190" actId="478"/>
          <ac:picMkLst>
            <pc:docMk/>
            <pc:sldMk cId="3716522300" sldId="265"/>
            <ac:picMk id="2056" creationId="{9707D10C-45B8-450D-966A-E98FA9C5CE2E}"/>
          </ac:picMkLst>
        </pc:picChg>
        <pc:picChg chg="add mod">
          <ac:chgData name="Phyllipe Lima" userId="afbdb2a7827722fd" providerId="LiveId" clId="{FBCB8C2C-E1BA-4BBE-948A-3F181CD3ECDD}" dt="2020-01-28T02:40:12.948" v="2263" actId="1076"/>
          <ac:picMkLst>
            <pc:docMk/>
            <pc:sldMk cId="3716522300" sldId="265"/>
            <ac:picMk id="4098" creationId="{45857065-0B54-4862-B3E1-DA2BD9579B1F}"/>
          </ac:picMkLst>
        </pc:picChg>
      </pc:sldChg>
      <pc:sldChg chg="del">
        <pc:chgData name="Phyllipe Lima" userId="afbdb2a7827722fd" providerId="LiveId" clId="{FBCB8C2C-E1BA-4BBE-948A-3F181CD3ECDD}" dt="2020-01-27T21:03:16.878" v="265" actId="47"/>
        <pc:sldMkLst>
          <pc:docMk/>
          <pc:sldMk cId="2520274987" sldId="266"/>
        </pc:sldMkLst>
      </pc:sldChg>
      <pc:sldChg chg="addSp delSp modSp add modNotesTx">
        <pc:chgData name="Phyllipe Lima" userId="afbdb2a7827722fd" providerId="LiveId" clId="{FBCB8C2C-E1BA-4BBE-948A-3F181CD3ECDD}" dt="2020-02-02T23:10:58.918" v="11644" actId="167"/>
        <pc:sldMkLst>
          <pc:docMk/>
          <pc:sldMk cId="4013429473" sldId="266"/>
        </pc:sldMkLst>
        <pc:spChg chg="del">
          <ac:chgData name="Phyllipe Lima" userId="afbdb2a7827722fd" providerId="LiveId" clId="{FBCB8C2C-E1BA-4BBE-948A-3F181CD3ECDD}" dt="2020-01-28T02:38:46.746" v="2184" actId="478"/>
          <ac:spMkLst>
            <pc:docMk/>
            <pc:sldMk cId="4013429473" sldId="266"/>
            <ac:spMk id="6" creationId="{3959E6A8-C362-429C-AC1C-5AE5D4AFD5EC}"/>
          </ac:spMkLst>
        </pc:spChg>
        <pc:spChg chg="add ord">
          <ac:chgData name="Phyllipe Lima" userId="afbdb2a7827722fd" providerId="LiveId" clId="{FBCB8C2C-E1BA-4BBE-948A-3F181CD3ECDD}" dt="2020-02-02T23:10:58.918" v="11644" actId="167"/>
          <ac:spMkLst>
            <pc:docMk/>
            <pc:sldMk cId="4013429473" sldId="266"/>
            <ac:spMk id="6" creationId="{3B0AE789-EC85-472C-8E26-FD75BA96CECA}"/>
          </ac:spMkLst>
        </pc:spChg>
        <pc:picChg chg="del">
          <ac:chgData name="Phyllipe Lima" userId="afbdb2a7827722fd" providerId="LiveId" clId="{FBCB8C2C-E1BA-4BBE-948A-3F181CD3ECDD}" dt="2020-01-28T02:38:32.769" v="2179" actId="478"/>
          <ac:picMkLst>
            <pc:docMk/>
            <pc:sldMk cId="4013429473" sldId="266"/>
            <ac:picMk id="17" creationId="{1B583263-65C9-4C59-A518-B341C02C066B}"/>
          </ac:picMkLst>
        </pc:picChg>
        <pc:picChg chg="del">
          <ac:chgData name="Phyllipe Lima" userId="afbdb2a7827722fd" providerId="LiveId" clId="{FBCB8C2C-E1BA-4BBE-948A-3F181CD3ECDD}" dt="2020-01-28T02:38:34.149" v="2181" actId="478"/>
          <ac:picMkLst>
            <pc:docMk/>
            <pc:sldMk cId="4013429473" sldId="266"/>
            <ac:picMk id="2052" creationId="{2D846931-5529-4540-8D1C-0FC7BAE6147E}"/>
          </ac:picMkLst>
        </pc:picChg>
        <pc:picChg chg="del">
          <ac:chgData name="Phyllipe Lima" userId="afbdb2a7827722fd" providerId="LiveId" clId="{FBCB8C2C-E1BA-4BBE-948A-3F181CD3ECDD}" dt="2020-01-28T02:38:35.620" v="2182" actId="478"/>
          <ac:picMkLst>
            <pc:docMk/>
            <pc:sldMk cId="4013429473" sldId="266"/>
            <ac:picMk id="2054" creationId="{DFB62D88-69AC-466B-A2CE-327CFF2EE65D}"/>
          </ac:picMkLst>
        </pc:picChg>
        <pc:picChg chg="del">
          <ac:chgData name="Phyllipe Lima" userId="afbdb2a7827722fd" providerId="LiveId" clId="{FBCB8C2C-E1BA-4BBE-948A-3F181CD3ECDD}" dt="2020-01-28T02:38:33.606" v="2180" actId="478"/>
          <ac:picMkLst>
            <pc:docMk/>
            <pc:sldMk cId="4013429473" sldId="266"/>
            <ac:picMk id="2056" creationId="{9707D10C-45B8-450D-966A-E98FA9C5CE2E}"/>
          </ac:picMkLst>
        </pc:picChg>
        <pc:picChg chg="add">
          <ac:chgData name="Phyllipe Lima" userId="afbdb2a7827722fd" providerId="LiveId" clId="{FBCB8C2C-E1BA-4BBE-948A-3F181CD3ECDD}" dt="2020-01-28T02:38:40.704" v="2183"/>
          <ac:picMkLst>
            <pc:docMk/>
            <pc:sldMk cId="4013429473" sldId="266"/>
            <ac:picMk id="3074" creationId="{161E85A3-4509-46E0-8A70-36264F32DE3F}"/>
          </ac:picMkLst>
        </pc:picChg>
      </pc:sldChg>
      <pc:sldChg chg="del">
        <pc:chgData name="Phyllipe Lima" userId="afbdb2a7827722fd" providerId="LiveId" clId="{FBCB8C2C-E1BA-4BBE-948A-3F181CD3ECDD}" dt="2020-01-27T21:03:17.397" v="266" actId="47"/>
        <pc:sldMkLst>
          <pc:docMk/>
          <pc:sldMk cId="1484936085" sldId="267"/>
        </pc:sldMkLst>
      </pc:sldChg>
      <pc:sldChg chg="addSp delSp modSp add modAnim">
        <pc:chgData name="Phyllipe Lima" userId="afbdb2a7827722fd" providerId="LiveId" clId="{FBCB8C2C-E1BA-4BBE-948A-3F181CD3ECDD}" dt="2020-02-02T23:11:01.993" v="11645"/>
        <pc:sldMkLst>
          <pc:docMk/>
          <pc:sldMk cId="1646407365" sldId="267"/>
        </pc:sldMkLst>
        <pc:spChg chg="add">
          <ac:chgData name="Phyllipe Lima" userId="afbdb2a7827722fd" providerId="LiveId" clId="{FBCB8C2C-E1BA-4BBE-948A-3F181CD3ECDD}" dt="2020-02-02T23:11:01.993" v="11645"/>
          <ac:spMkLst>
            <pc:docMk/>
            <pc:sldMk cId="1646407365" sldId="267"/>
            <ac:spMk id="7" creationId="{F238336F-5F79-4312-AEB8-842F7EE2EDFB}"/>
          </ac:spMkLst>
        </pc:spChg>
        <pc:spChg chg="add mod">
          <ac:chgData name="Phyllipe Lima" userId="afbdb2a7827722fd" providerId="LiveId" clId="{FBCB8C2C-E1BA-4BBE-948A-3F181CD3ECDD}" dt="2020-01-28T02:41:52.619" v="2294" actId="1076"/>
          <ac:spMkLst>
            <pc:docMk/>
            <pc:sldMk cId="1646407365" sldId="267"/>
            <ac:spMk id="9" creationId="{4080703A-9554-4B85-B9CC-A1F721CC9589}"/>
          </ac:spMkLst>
        </pc:spChg>
        <pc:picChg chg="del">
          <ac:chgData name="Phyllipe Lima" userId="afbdb2a7827722fd" providerId="LiveId" clId="{FBCB8C2C-E1BA-4BBE-948A-3F181CD3ECDD}" dt="2020-01-28T02:41:47.759" v="2291" actId="478"/>
          <ac:picMkLst>
            <pc:docMk/>
            <pc:sldMk cId="1646407365" sldId="267"/>
            <ac:picMk id="7" creationId="{9CB328E3-8806-47F5-A0EB-1D7FDF40F5A3}"/>
          </ac:picMkLst>
        </pc:picChg>
        <pc:picChg chg="del">
          <ac:chgData name="Phyllipe Lima" userId="afbdb2a7827722fd" providerId="LiveId" clId="{FBCB8C2C-E1BA-4BBE-948A-3F181CD3ECDD}" dt="2020-01-28T02:41:14.142" v="2275" actId="478"/>
          <ac:picMkLst>
            <pc:docMk/>
            <pc:sldMk cId="1646407365" sldId="267"/>
            <ac:picMk id="3074" creationId="{161E85A3-4509-46E0-8A70-36264F32DE3F}"/>
          </ac:picMkLst>
        </pc:picChg>
        <pc:picChg chg="add del mod">
          <ac:chgData name="Phyllipe Lima" userId="afbdb2a7827722fd" providerId="LiveId" clId="{FBCB8C2C-E1BA-4BBE-948A-3F181CD3ECDD}" dt="2020-01-28T02:53:37.669" v="2418" actId="478"/>
          <ac:picMkLst>
            <pc:docMk/>
            <pc:sldMk cId="1646407365" sldId="267"/>
            <ac:picMk id="5122" creationId="{E732D0A5-16B5-401F-A575-01C35C5A88FC}"/>
          </ac:picMkLst>
        </pc:picChg>
        <pc:picChg chg="add mod">
          <ac:chgData name="Phyllipe Lima" userId="afbdb2a7827722fd" providerId="LiveId" clId="{FBCB8C2C-E1BA-4BBE-948A-3F181CD3ECDD}" dt="2020-01-28T02:41:48.548" v="2292" actId="1076"/>
          <ac:picMkLst>
            <pc:docMk/>
            <pc:sldMk cId="1646407365" sldId="267"/>
            <ac:picMk id="5124" creationId="{C625128E-AEE8-4166-801C-E160E8D0C29C}"/>
          </ac:picMkLst>
        </pc:picChg>
      </pc:sldChg>
      <pc:sldChg chg="delSp add del modNotesTx">
        <pc:chgData name="Phyllipe Lima" userId="afbdb2a7827722fd" providerId="LiveId" clId="{FBCB8C2C-E1BA-4BBE-948A-3F181CD3ECDD}" dt="2020-01-28T02:53:23.481" v="2413" actId="47"/>
        <pc:sldMkLst>
          <pc:docMk/>
          <pc:sldMk cId="1537920478" sldId="268"/>
        </pc:sldMkLst>
        <pc:picChg chg="del">
          <ac:chgData name="Phyllipe Lima" userId="afbdb2a7827722fd" providerId="LiveId" clId="{FBCB8C2C-E1BA-4BBE-948A-3F181CD3ECDD}" dt="2020-01-28T02:53:16.925" v="2409" actId="478"/>
          <ac:picMkLst>
            <pc:docMk/>
            <pc:sldMk cId="1537920478" sldId="268"/>
            <ac:picMk id="7" creationId="{9CB328E3-8806-47F5-A0EB-1D7FDF40F5A3}"/>
          </ac:picMkLst>
        </pc:picChg>
        <pc:picChg chg="del">
          <ac:chgData name="Phyllipe Lima" userId="afbdb2a7827722fd" providerId="LiveId" clId="{FBCB8C2C-E1BA-4BBE-948A-3F181CD3ECDD}" dt="2020-01-28T02:53:14.968" v="2408" actId="478"/>
          <ac:picMkLst>
            <pc:docMk/>
            <pc:sldMk cId="1537920478" sldId="268"/>
            <ac:picMk id="17" creationId="{1B583263-65C9-4C59-A518-B341C02C066B}"/>
          </ac:picMkLst>
        </pc:picChg>
        <pc:picChg chg="del">
          <ac:chgData name="Phyllipe Lima" userId="afbdb2a7827722fd" providerId="LiveId" clId="{FBCB8C2C-E1BA-4BBE-948A-3F181CD3ECDD}" dt="2020-01-28T02:53:14.212" v="2407" actId="478"/>
          <ac:picMkLst>
            <pc:docMk/>
            <pc:sldMk cId="1537920478" sldId="268"/>
            <ac:picMk id="4098" creationId="{45857065-0B54-4862-B3E1-DA2BD9579B1F}"/>
          </ac:picMkLst>
        </pc:picChg>
      </pc:sldChg>
      <pc:sldChg chg="del">
        <pc:chgData name="Phyllipe Lima" userId="afbdb2a7827722fd" providerId="LiveId" clId="{FBCB8C2C-E1BA-4BBE-948A-3F181CD3ECDD}" dt="2020-01-27T21:03:17.835" v="267" actId="47"/>
        <pc:sldMkLst>
          <pc:docMk/>
          <pc:sldMk cId="2069480012" sldId="268"/>
        </pc:sldMkLst>
      </pc:sldChg>
      <pc:sldChg chg="addSp delSp modSp add modAnim modNotesTx">
        <pc:chgData name="Phyllipe Lima" userId="afbdb2a7827722fd" providerId="LiveId" clId="{FBCB8C2C-E1BA-4BBE-948A-3F181CD3ECDD}" dt="2020-01-28T14:16:09.353" v="3210" actId="1076"/>
        <pc:sldMkLst>
          <pc:docMk/>
          <pc:sldMk cId="2451114365" sldId="269"/>
        </pc:sldMkLst>
        <pc:spChg chg="add mod">
          <ac:chgData name="Phyllipe Lima" userId="afbdb2a7827722fd" providerId="LiveId" clId="{FBCB8C2C-E1BA-4BBE-948A-3F181CD3ECDD}" dt="2020-01-28T14:15:56.323" v="3208" actId="14100"/>
          <ac:spMkLst>
            <pc:docMk/>
            <pc:sldMk cId="2451114365" sldId="269"/>
            <ac:spMk id="7" creationId="{D5F7429C-C9CD-43BD-9A48-D59C5F52AF47}"/>
          </ac:spMkLst>
        </pc:spChg>
        <pc:picChg chg="add del">
          <ac:chgData name="Phyllipe Lima" userId="afbdb2a7827722fd" providerId="LiveId" clId="{FBCB8C2C-E1BA-4BBE-948A-3F181CD3ECDD}" dt="2020-01-28T02:53:41.778" v="2420" actId="478"/>
          <ac:picMkLst>
            <pc:docMk/>
            <pc:sldMk cId="2451114365" sldId="269"/>
            <ac:picMk id="7" creationId="{9CB328E3-8806-47F5-A0EB-1D7FDF40F5A3}"/>
          </ac:picMkLst>
        </pc:picChg>
        <pc:picChg chg="del">
          <ac:chgData name="Phyllipe Lima" userId="afbdb2a7827722fd" providerId="LiveId" clId="{FBCB8C2C-E1BA-4BBE-948A-3F181CD3ECDD}" dt="2020-01-28T02:53:44.235" v="2422" actId="478"/>
          <ac:picMkLst>
            <pc:docMk/>
            <pc:sldMk cId="2451114365" sldId="269"/>
            <ac:picMk id="17" creationId="{1B583263-65C9-4C59-A518-B341C02C066B}"/>
          </ac:picMkLst>
        </pc:picChg>
        <pc:picChg chg="del">
          <ac:chgData name="Phyllipe Lima" userId="afbdb2a7827722fd" providerId="LiveId" clId="{FBCB8C2C-E1BA-4BBE-948A-3F181CD3ECDD}" dt="2020-01-28T02:53:32.455" v="2415" actId="478"/>
          <ac:picMkLst>
            <pc:docMk/>
            <pc:sldMk cId="2451114365" sldId="269"/>
            <ac:picMk id="4098" creationId="{45857065-0B54-4862-B3E1-DA2BD9579B1F}"/>
          </ac:picMkLst>
        </pc:picChg>
        <pc:picChg chg="add mod">
          <ac:chgData name="Phyllipe Lima" userId="afbdb2a7827722fd" providerId="LiveId" clId="{FBCB8C2C-E1BA-4BBE-948A-3F181CD3ECDD}" dt="2020-01-28T14:16:09.353" v="3210" actId="1076"/>
          <ac:picMkLst>
            <pc:docMk/>
            <pc:sldMk cId="2451114365" sldId="269"/>
            <ac:picMk id="7170" creationId="{284DBAB7-DD75-4439-B2CD-FF4EEF49D688}"/>
          </ac:picMkLst>
        </pc:picChg>
      </pc:sldChg>
      <pc:sldChg chg="addSp delSp modSp add modAnim modNotesTx">
        <pc:chgData name="Phyllipe Lima" userId="afbdb2a7827722fd" providerId="LiveId" clId="{FBCB8C2C-E1BA-4BBE-948A-3F181CD3ECDD}" dt="2020-02-02T23:15:13.767" v="11666"/>
        <pc:sldMkLst>
          <pc:docMk/>
          <pc:sldMk cId="1043969216" sldId="270"/>
        </pc:sldMkLst>
        <pc:spChg chg="add mod">
          <ac:chgData name="Phyllipe Lima" userId="afbdb2a7827722fd" providerId="LiveId" clId="{FBCB8C2C-E1BA-4BBE-948A-3F181CD3ECDD}" dt="2020-01-28T02:58:40.516" v="2725" actId="1076"/>
          <ac:spMkLst>
            <pc:docMk/>
            <pc:sldMk cId="1043969216" sldId="270"/>
            <ac:spMk id="7" creationId="{CD49397F-5B6C-44DC-9EF4-269382E6C322}"/>
          </ac:spMkLst>
        </pc:spChg>
        <pc:spChg chg="add mod">
          <ac:chgData name="Phyllipe Lima" userId="afbdb2a7827722fd" providerId="LiveId" clId="{FBCB8C2C-E1BA-4BBE-948A-3F181CD3ECDD}" dt="2020-01-28T02:58:37.468" v="2723" actId="14100"/>
          <ac:spMkLst>
            <pc:docMk/>
            <pc:sldMk cId="1043969216" sldId="270"/>
            <ac:spMk id="10" creationId="{85EFD2BD-F9C9-4C16-A7A6-D1FEFE73C374}"/>
          </ac:spMkLst>
        </pc:spChg>
        <pc:picChg chg="add">
          <ac:chgData name="Phyllipe Lima" userId="afbdb2a7827722fd" providerId="LiveId" clId="{FBCB8C2C-E1BA-4BBE-948A-3F181CD3ECDD}" dt="2020-02-02T23:15:13.767" v="11666"/>
          <ac:picMkLst>
            <pc:docMk/>
            <pc:sldMk cId="1043969216" sldId="270"/>
            <ac:picMk id="11" creationId="{421A23B1-57EF-4AA0-ADD4-13C742C42AD0}"/>
          </ac:picMkLst>
        </pc:picChg>
        <pc:picChg chg="del">
          <ac:chgData name="Phyllipe Lima" userId="afbdb2a7827722fd" providerId="LiveId" clId="{FBCB8C2C-E1BA-4BBE-948A-3F181CD3ECDD}" dt="2020-01-28T02:55:28.746" v="2698" actId="478"/>
          <ac:picMkLst>
            <pc:docMk/>
            <pc:sldMk cId="1043969216" sldId="270"/>
            <ac:picMk id="7170" creationId="{284DBAB7-DD75-4439-B2CD-FF4EEF49D688}"/>
          </ac:picMkLst>
        </pc:picChg>
        <pc:picChg chg="add mod">
          <ac:chgData name="Phyllipe Lima" userId="afbdb2a7827722fd" providerId="LiveId" clId="{FBCB8C2C-E1BA-4BBE-948A-3F181CD3ECDD}" dt="2020-01-28T02:58:38.988" v="2724" actId="14100"/>
          <ac:picMkLst>
            <pc:docMk/>
            <pc:sldMk cId="1043969216" sldId="270"/>
            <ac:picMk id="9218" creationId="{3E2D210E-B667-4D09-B736-56C688C648FE}"/>
          </ac:picMkLst>
        </pc:picChg>
        <pc:picChg chg="add mod">
          <ac:chgData name="Phyllipe Lima" userId="afbdb2a7827722fd" providerId="LiveId" clId="{FBCB8C2C-E1BA-4BBE-948A-3F181CD3ECDD}" dt="2020-01-28T02:56:19.558" v="2712" actId="1076"/>
          <ac:picMkLst>
            <pc:docMk/>
            <pc:sldMk cId="1043969216" sldId="270"/>
            <ac:picMk id="9220" creationId="{71A7C819-F6F6-4CA7-89E8-89DDA2D2D545}"/>
          </ac:picMkLst>
        </pc:picChg>
        <pc:picChg chg="add mod">
          <ac:chgData name="Phyllipe Lima" userId="afbdb2a7827722fd" providerId="LiveId" clId="{FBCB8C2C-E1BA-4BBE-948A-3F181CD3ECDD}" dt="2020-01-28T02:58:42.300" v="2726" actId="1076"/>
          <ac:picMkLst>
            <pc:docMk/>
            <pc:sldMk cId="1043969216" sldId="270"/>
            <ac:picMk id="9222" creationId="{522F119A-0C3E-4994-826A-53773F6E2CC6}"/>
          </ac:picMkLst>
        </pc:picChg>
      </pc:sldChg>
      <pc:sldChg chg="add del">
        <pc:chgData name="Phyllipe Lima" userId="afbdb2a7827722fd" providerId="LiveId" clId="{FBCB8C2C-E1BA-4BBE-948A-3F181CD3ECDD}" dt="2020-01-28T02:53:21.856" v="2412" actId="47"/>
        <pc:sldMkLst>
          <pc:docMk/>
          <pc:sldMk cId="2698879611" sldId="270"/>
        </pc:sldMkLst>
      </pc:sldChg>
      <pc:sldChg chg="del">
        <pc:chgData name="Phyllipe Lima" userId="afbdb2a7827722fd" providerId="LiveId" clId="{FBCB8C2C-E1BA-4BBE-948A-3F181CD3ECDD}" dt="2020-01-27T21:03:20.106" v="270" actId="47"/>
        <pc:sldMkLst>
          <pc:docMk/>
          <pc:sldMk cId="2910371004" sldId="270"/>
        </pc:sldMkLst>
      </pc:sldChg>
      <pc:sldChg chg="addSp delSp modSp add modTransition modAnim">
        <pc:chgData name="Phyllipe Lima" userId="afbdb2a7827722fd" providerId="LiveId" clId="{FBCB8C2C-E1BA-4BBE-948A-3F181CD3ECDD}" dt="2020-02-02T23:15:16.163" v="11667"/>
        <pc:sldMkLst>
          <pc:docMk/>
          <pc:sldMk cId="3986390276" sldId="271"/>
        </pc:sldMkLst>
        <pc:spChg chg="del">
          <ac:chgData name="Phyllipe Lima" userId="afbdb2a7827722fd" providerId="LiveId" clId="{FBCB8C2C-E1BA-4BBE-948A-3F181CD3ECDD}" dt="2020-01-28T03:01:43.689" v="2993" actId="478"/>
          <ac:spMkLst>
            <pc:docMk/>
            <pc:sldMk cId="3986390276" sldId="271"/>
            <ac:spMk id="7" creationId="{CD49397F-5B6C-44DC-9EF4-269382E6C322}"/>
          </ac:spMkLst>
        </pc:spChg>
        <pc:spChg chg="del">
          <ac:chgData name="Phyllipe Lima" userId="afbdb2a7827722fd" providerId="LiveId" clId="{FBCB8C2C-E1BA-4BBE-948A-3F181CD3ECDD}" dt="2020-01-28T03:01:41.082" v="2992" actId="478"/>
          <ac:spMkLst>
            <pc:docMk/>
            <pc:sldMk cId="3986390276" sldId="271"/>
            <ac:spMk id="10" creationId="{85EFD2BD-F9C9-4C16-A7A6-D1FEFE73C374}"/>
          </ac:spMkLst>
        </pc:spChg>
        <pc:spChg chg="add mod">
          <ac:chgData name="Phyllipe Lima" userId="afbdb2a7827722fd" providerId="LiveId" clId="{FBCB8C2C-E1BA-4BBE-948A-3F181CD3ECDD}" dt="2020-01-28T03:02:10.707" v="3005" actId="1076"/>
          <ac:spMkLst>
            <pc:docMk/>
            <pc:sldMk cId="3986390276" sldId="271"/>
            <ac:spMk id="13" creationId="{4F3DCC6E-83DB-4841-8125-AFFB2359DF7D}"/>
          </ac:spMkLst>
        </pc:spChg>
        <pc:picChg chg="add">
          <ac:chgData name="Phyllipe Lima" userId="afbdb2a7827722fd" providerId="LiveId" clId="{FBCB8C2C-E1BA-4BBE-948A-3F181CD3ECDD}" dt="2020-02-02T23:15:16.163" v="11667"/>
          <ac:picMkLst>
            <pc:docMk/>
            <pc:sldMk cId="3986390276" sldId="271"/>
            <ac:picMk id="9" creationId="{576FF18B-D29B-40F5-9150-14F0D1BC833D}"/>
          </ac:picMkLst>
        </pc:picChg>
        <pc:picChg chg="add mod">
          <ac:chgData name="Phyllipe Lima" userId="afbdb2a7827722fd" providerId="LiveId" clId="{FBCB8C2C-E1BA-4BBE-948A-3F181CD3ECDD}" dt="2020-01-28T03:02:04.235" v="3002" actId="1076"/>
          <ac:picMkLst>
            <pc:docMk/>
            <pc:sldMk cId="3986390276" sldId="271"/>
            <ac:picMk id="11" creationId="{B1781D45-027F-44FA-9D9F-BDBE8143784D}"/>
          </ac:picMkLst>
        </pc:picChg>
        <pc:picChg chg="add mod">
          <ac:chgData name="Phyllipe Lima" userId="afbdb2a7827722fd" providerId="LiveId" clId="{FBCB8C2C-E1BA-4BBE-948A-3F181CD3ECDD}" dt="2020-01-28T03:02:03.227" v="3001" actId="1076"/>
          <ac:picMkLst>
            <pc:docMk/>
            <pc:sldMk cId="3986390276" sldId="271"/>
            <ac:picMk id="12" creationId="{AAA5FB86-72AA-42E0-A788-469281F6F5FE}"/>
          </ac:picMkLst>
        </pc:picChg>
        <pc:picChg chg="del">
          <ac:chgData name="Phyllipe Lima" userId="afbdb2a7827722fd" providerId="LiveId" clId="{FBCB8C2C-E1BA-4BBE-948A-3F181CD3ECDD}" dt="2020-01-28T03:01:38.976" v="2989" actId="478"/>
          <ac:picMkLst>
            <pc:docMk/>
            <pc:sldMk cId="3986390276" sldId="271"/>
            <ac:picMk id="9218" creationId="{3E2D210E-B667-4D09-B736-56C688C648FE}"/>
          </ac:picMkLst>
        </pc:picChg>
        <pc:picChg chg="del">
          <ac:chgData name="Phyllipe Lima" userId="afbdb2a7827722fd" providerId="LiveId" clId="{FBCB8C2C-E1BA-4BBE-948A-3F181CD3ECDD}" dt="2020-01-28T03:01:40.153" v="2991" actId="478"/>
          <ac:picMkLst>
            <pc:docMk/>
            <pc:sldMk cId="3986390276" sldId="271"/>
            <ac:picMk id="9220" creationId="{71A7C819-F6F6-4CA7-89E8-89DDA2D2D545}"/>
          </ac:picMkLst>
        </pc:picChg>
        <pc:picChg chg="del">
          <ac:chgData name="Phyllipe Lima" userId="afbdb2a7827722fd" providerId="LiveId" clId="{FBCB8C2C-E1BA-4BBE-948A-3F181CD3ECDD}" dt="2020-01-28T03:01:39.531" v="2990" actId="478"/>
          <ac:picMkLst>
            <pc:docMk/>
            <pc:sldMk cId="3986390276" sldId="271"/>
            <ac:picMk id="9222" creationId="{522F119A-0C3E-4994-826A-53773F6E2CC6}"/>
          </ac:picMkLst>
        </pc:picChg>
      </pc:sldChg>
      <pc:sldChg chg="addSp delSp modSp add addAnim delAnim modAnim modNotesTx">
        <pc:chgData name="Phyllipe Lima" userId="afbdb2a7827722fd" providerId="LiveId" clId="{FBCB8C2C-E1BA-4BBE-948A-3F181CD3ECDD}" dt="2020-01-28T03:08:53.715" v="3139" actId="20577"/>
        <pc:sldMkLst>
          <pc:docMk/>
          <pc:sldMk cId="451738443" sldId="272"/>
        </pc:sldMkLst>
        <pc:spChg chg="add mod">
          <ac:chgData name="Phyllipe Lima" userId="afbdb2a7827722fd" providerId="LiveId" clId="{FBCB8C2C-E1BA-4BBE-948A-3F181CD3ECDD}" dt="2020-01-28T03:07:25.136" v="3126" actId="1076"/>
          <ac:spMkLst>
            <pc:docMk/>
            <pc:sldMk cId="451738443" sldId="272"/>
            <ac:spMk id="10" creationId="{356862C0-79FD-44FC-953B-F235EA5E95E9}"/>
          </ac:spMkLst>
        </pc:spChg>
        <pc:spChg chg="del">
          <ac:chgData name="Phyllipe Lima" userId="afbdb2a7827722fd" providerId="LiveId" clId="{FBCB8C2C-E1BA-4BBE-948A-3F181CD3ECDD}" dt="2020-01-28T03:03:37.414" v="3010" actId="478"/>
          <ac:spMkLst>
            <pc:docMk/>
            <pc:sldMk cId="451738443" sldId="272"/>
            <ac:spMk id="13" creationId="{4F3DCC6E-83DB-4841-8125-AFFB2359DF7D}"/>
          </ac:spMkLst>
        </pc:spChg>
        <pc:spChg chg="add del mod">
          <ac:chgData name="Phyllipe Lima" userId="afbdb2a7827722fd" providerId="LiveId" clId="{FBCB8C2C-E1BA-4BBE-948A-3F181CD3ECDD}" dt="2020-01-28T03:07:15.721" v="3121" actId="478"/>
          <ac:spMkLst>
            <pc:docMk/>
            <pc:sldMk cId="451738443" sldId="272"/>
            <ac:spMk id="14" creationId="{594B60F9-3049-4953-A8B9-8374EA5C7CE0}"/>
          </ac:spMkLst>
        </pc:spChg>
        <pc:spChg chg="add del mod">
          <ac:chgData name="Phyllipe Lima" userId="afbdb2a7827722fd" providerId="LiveId" clId="{FBCB8C2C-E1BA-4BBE-948A-3F181CD3ECDD}" dt="2020-01-28T03:07:39.630" v="3132" actId="478"/>
          <ac:spMkLst>
            <pc:docMk/>
            <pc:sldMk cId="451738443" sldId="272"/>
            <ac:spMk id="15" creationId="{EC044C28-9F27-4F56-BDC9-96E8473FA17F}"/>
          </ac:spMkLst>
        </pc:spChg>
        <pc:picChg chg="del">
          <ac:chgData name="Phyllipe Lima" userId="afbdb2a7827722fd" providerId="LiveId" clId="{FBCB8C2C-E1BA-4BBE-948A-3F181CD3ECDD}" dt="2020-01-28T03:03:36.790" v="3009" actId="478"/>
          <ac:picMkLst>
            <pc:docMk/>
            <pc:sldMk cId="451738443" sldId="272"/>
            <ac:picMk id="11" creationId="{B1781D45-027F-44FA-9D9F-BDBE8143784D}"/>
          </ac:picMkLst>
        </pc:picChg>
        <pc:picChg chg="del">
          <ac:chgData name="Phyllipe Lima" userId="afbdb2a7827722fd" providerId="LiveId" clId="{FBCB8C2C-E1BA-4BBE-948A-3F181CD3ECDD}" dt="2020-01-28T03:03:37.841" v="3011" actId="478"/>
          <ac:picMkLst>
            <pc:docMk/>
            <pc:sldMk cId="451738443" sldId="272"/>
            <ac:picMk id="12" creationId="{AAA5FB86-72AA-42E0-A788-469281F6F5FE}"/>
          </ac:picMkLst>
        </pc:picChg>
        <pc:picChg chg="add del mod">
          <ac:chgData name="Phyllipe Lima" userId="afbdb2a7827722fd" providerId="LiveId" clId="{FBCB8C2C-E1BA-4BBE-948A-3F181CD3ECDD}" dt="2020-01-28T03:07:15.721" v="3121" actId="478"/>
          <ac:picMkLst>
            <pc:docMk/>
            <pc:sldMk cId="451738443" sldId="272"/>
            <ac:picMk id="10242" creationId="{CB375819-A9BB-447C-B0C8-0B04B31C1CAD}"/>
          </ac:picMkLst>
        </pc:picChg>
        <pc:picChg chg="add mod">
          <ac:chgData name="Phyllipe Lima" userId="afbdb2a7827722fd" providerId="LiveId" clId="{FBCB8C2C-E1BA-4BBE-948A-3F181CD3ECDD}" dt="2020-01-28T03:06:30.065" v="3115" actId="14100"/>
          <ac:picMkLst>
            <pc:docMk/>
            <pc:sldMk cId="451738443" sldId="272"/>
            <ac:picMk id="10244" creationId="{4BF04D95-05C0-4251-B42D-D22CEC8564C5}"/>
          </ac:picMkLst>
        </pc:picChg>
      </pc:sldChg>
      <pc:sldChg chg="del">
        <pc:chgData name="Phyllipe Lima" userId="afbdb2a7827722fd" providerId="LiveId" clId="{FBCB8C2C-E1BA-4BBE-948A-3F181CD3ECDD}" dt="2020-01-27T21:03:18.369" v="268" actId="47"/>
        <pc:sldMkLst>
          <pc:docMk/>
          <pc:sldMk cId="3494630145" sldId="272"/>
        </pc:sldMkLst>
      </pc:sldChg>
      <pc:sldChg chg="del">
        <pc:chgData name="Phyllipe Lima" userId="afbdb2a7827722fd" providerId="LiveId" clId="{FBCB8C2C-E1BA-4BBE-948A-3F181CD3ECDD}" dt="2020-01-27T21:03:19.458" v="269" actId="47"/>
        <pc:sldMkLst>
          <pc:docMk/>
          <pc:sldMk cId="1775699977" sldId="273"/>
        </pc:sldMkLst>
      </pc:sldChg>
      <pc:sldChg chg="addSp delSp modSp add modTransition modNotesTx">
        <pc:chgData name="Phyllipe Lima" userId="afbdb2a7827722fd" providerId="LiveId" clId="{FBCB8C2C-E1BA-4BBE-948A-3F181CD3ECDD}" dt="2020-02-02T23:25:09.962" v="11938" actId="20577"/>
        <pc:sldMkLst>
          <pc:docMk/>
          <pc:sldMk cId="2823578990" sldId="273"/>
        </pc:sldMkLst>
        <pc:spChg chg="del">
          <ac:chgData name="Phyllipe Lima" userId="afbdb2a7827722fd" providerId="LiveId" clId="{FBCB8C2C-E1BA-4BBE-948A-3F181CD3ECDD}" dt="2020-01-28T03:09:54.576" v="3143" actId="478"/>
          <ac:spMkLst>
            <pc:docMk/>
            <pc:sldMk cId="2823578990" sldId="273"/>
            <ac:spMk id="13" creationId="{4F3DCC6E-83DB-4841-8125-AFFB2359DF7D}"/>
          </ac:spMkLst>
        </pc:spChg>
        <pc:picChg chg="add del mod">
          <ac:chgData name="Phyllipe Lima" userId="afbdb2a7827722fd" providerId="LiveId" clId="{FBCB8C2C-E1BA-4BBE-948A-3F181CD3ECDD}" dt="2020-01-28T03:20:16.908" v="3154" actId="478"/>
          <ac:picMkLst>
            <pc:docMk/>
            <pc:sldMk cId="2823578990" sldId="273"/>
            <ac:picMk id="10" creationId="{F88123A9-E8D9-4572-AE41-842CD8B26FBF}"/>
          </ac:picMkLst>
        </pc:picChg>
        <pc:picChg chg="del">
          <ac:chgData name="Phyllipe Lima" userId="afbdb2a7827722fd" providerId="LiveId" clId="{FBCB8C2C-E1BA-4BBE-948A-3F181CD3ECDD}" dt="2020-01-28T03:09:53.347" v="3141" actId="478"/>
          <ac:picMkLst>
            <pc:docMk/>
            <pc:sldMk cId="2823578990" sldId="273"/>
            <ac:picMk id="11" creationId="{B1781D45-027F-44FA-9D9F-BDBE8143784D}"/>
          </ac:picMkLst>
        </pc:picChg>
        <pc:picChg chg="del">
          <ac:chgData name="Phyllipe Lima" userId="afbdb2a7827722fd" providerId="LiveId" clId="{FBCB8C2C-E1BA-4BBE-948A-3F181CD3ECDD}" dt="2020-01-28T03:09:53.855" v="3142" actId="478"/>
          <ac:picMkLst>
            <pc:docMk/>
            <pc:sldMk cId="2823578990" sldId="273"/>
            <ac:picMk id="12" creationId="{AAA5FB86-72AA-42E0-A788-469281F6F5FE}"/>
          </ac:picMkLst>
        </pc:picChg>
        <pc:picChg chg="add del mod">
          <ac:chgData name="Phyllipe Lima" userId="afbdb2a7827722fd" providerId="LiveId" clId="{FBCB8C2C-E1BA-4BBE-948A-3F181CD3ECDD}" dt="2020-01-28T03:10:14.451" v="3149" actId="478"/>
          <ac:picMkLst>
            <pc:docMk/>
            <pc:sldMk cId="2823578990" sldId="273"/>
            <ac:picMk id="12290" creationId="{31488BBB-C243-4D13-9994-8A170DF98E2A}"/>
          </ac:picMkLst>
        </pc:picChg>
        <pc:picChg chg="add mod">
          <ac:chgData name="Phyllipe Lima" userId="afbdb2a7827722fd" providerId="LiveId" clId="{FBCB8C2C-E1BA-4BBE-948A-3F181CD3ECDD}" dt="2020-01-28T14:26:12.646" v="3212" actId="1076"/>
          <ac:picMkLst>
            <pc:docMk/>
            <pc:sldMk cId="2823578990" sldId="273"/>
            <ac:picMk id="12292" creationId="{37C379D5-EA69-4472-9937-B70FE9C175B8}"/>
          </ac:picMkLst>
        </pc:picChg>
      </pc:sldChg>
      <pc:sldChg chg="addSp delSp modSp add modNotesTx">
        <pc:chgData name="Phyllipe Lima" userId="afbdb2a7827722fd" providerId="LiveId" clId="{FBCB8C2C-E1BA-4BBE-948A-3F181CD3ECDD}" dt="2020-02-02T23:15:20.274" v="11668"/>
        <pc:sldMkLst>
          <pc:docMk/>
          <pc:sldMk cId="80793574" sldId="274"/>
        </pc:sldMkLst>
        <pc:picChg chg="add">
          <ac:chgData name="Phyllipe Lima" userId="afbdb2a7827722fd" providerId="LiveId" clId="{FBCB8C2C-E1BA-4BBE-948A-3F181CD3ECDD}" dt="2020-02-02T23:15:20.274" v="11668"/>
          <ac:picMkLst>
            <pc:docMk/>
            <pc:sldMk cId="80793574" sldId="274"/>
            <ac:picMk id="7" creationId="{E544BC3A-BD0A-43A4-811B-1FBB58CCBB32}"/>
          </ac:picMkLst>
        </pc:picChg>
        <pc:picChg chg="del">
          <ac:chgData name="Phyllipe Lima" userId="afbdb2a7827722fd" providerId="LiveId" clId="{FBCB8C2C-E1BA-4BBE-948A-3F181CD3ECDD}" dt="2020-01-28T03:20:19.842" v="3156" actId="478"/>
          <ac:picMkLst>
            <pc:docMk/>
            <pc:sldMk cId="80793574" sldId="274"/>
            <ac:picMk id="12292" creationId="{37C379D5-EA69-4472-9937-B70FE9C175B8}"/>
          </ac:picMkLst>
        </pc:picChg>
        <pc:picChg chg="add mod">
          <ac:chgData name="Phyllipe Lima" userId="afbdb2a7827722fd" providerId="LiveId" clId="{FBCB8C2C-E1BA-4BBE-948A-3F181CD3ECDD}" dt="2020-01-28T14:54:29.566" v="3545" actId="1038"/>
          <ac:picMkLst>
            <pc:docMk/>
            <pc:sldMk cId="80793574" sldId="274"/>
            <ac:picMk id="13314" creationId="{EE3803D0-CC87-42A2-BC78-3488D183A395}"/>
          </ac:picMkLst>
        </pc:picChg>
      </pc:sldChg>
      <pc:sldChg chg="addSp delSp modSp add modAnim modNotesTx">
        <pc:chgData name="Phyllipe Lima" userId="afbdb2a7827722fd" providerId="LiveId" clId="{FBCB8C2C-E1BA-4BBE-948A-3F181CD3ECDD}" dt="2020-01-30T21:10:22.966" v="11278" actId="732"/>
        <pc:sldMkLst>
          <pc:docMk/>
          <pc:sldMk cId="625973866" sldId="275"/>
        </pc:sldMkLst>
        <pc:spChg chg="add mod">
          <ac:chgData name="Phyllipe Lima" userId="afbdb2a7827722fd" providerId="LiveId" clId="{FBCB8C2C-E1BA-4BBE-948A-3F181CD3ECDD}" dt="2020-01-28T15:20:38.223" v="4530" actId="1076"/>
          <ac:spMkLst>
            <pc:docMk/>
            <pc:sldMk cId="625973866" sldId="275"/>
            <ac:spMk id="2" creationId="{5AF91966-6243-4656-875B-F095490B37A6}"/>
          </ac:spMkLst>
        </pc:spChg>
        <pc:spChg chg="add mod">
          <ac:chgData name="Phyllipe Lima" userId="afbdb2a7827722fd" providerId="LiveId" clId="{FBCB8C2C-E1BA-4BBE-948A-3F181CD3ECDD}" dt="2020-01-28T15:24:49.095" v="4599" actId="14100"/>
          <ac:spMkLst>
            <pc:docMk/>
            <pc:sldMk cId="625973866" sldId="275"/>
            <ac:spMk id="3" creationId="{38A6398F-A251-4FE4-966D-A12982F51604}"/>
          </ac:spMkLst>
        </pc:spChg>
        <pc:spChg chg="add mod">
          <ac:chgData name="Phyllipe Lima" userId="afbdb2a7827722fd" providerId="LiveId" clId="{FBCB8C2C-E1BA-4BBE-948A-3F181CD3ECDD}" dt="2020-01-28T15:20:57.855" v="4535" actId="1076"/>
          <ac:spMkLst>
            <pc:docMk/>
            <pc:sldMk cId="625973866" sldId="275"/>
            <ac:spMk id="15" creationId="{858BF60B-7405-4D2F-B957-6B0DBADE9C90}"/>
          </ac:spMkLst>
        </pc:spChg>
        <pc:spChg chg="add mod">
          <ac:chgData name="Phyllipe Lima" userId="afbdb2a7827722fd" providerId="LiveId" clId="{FBCB8C2C-E1BA-4BBE-948A-3F181CD3ECDD}" dt="2020-01-28T15:21:01.247" v="4537" actId="1076"/>
          <ac:spMkLst>
            <pc:docMk/>
            <pc:sldMk cId="625973866" sldId="275"/>
            <ac:spMk id="16" creationId="{9A786023-E0A0-4483-8A41-0D39C33F3DF2}"/>
          </ac:spMkLst>
        </pc:spChg>
        <pc:spChg chg="add mod">
          <ac:chgData name="Phyllipe Lima" userId="afbdb2a7827722fd" providerId="LiveId" clId="{FBCB8C2C-E1BA-4BBE-948A-3F181CD3ECDD}" dt="2020-01-28T15:21:16.727" v="4541" actId="1076"/>
          <ac:spMkLst>
            <pc:docMk/>
            <pc:sldMk cId="625973866" sldId="275"/>
            <ac:spMk id="20" creationId="{4D3EE2FF-D398-4F07-9989-04E98438722F}"/>
          </ac:spMkLst>
        </pc:spChg>
        <pc:spChg chg="add mod">
          <ac:chgData name="Phyllipe Lima" userId="afbdb2a7827722fd" providerId="LiveId" clId="{FBCB8C2C-E1BA-4BBE-948A-3F181CD3ECDD}" dt="2020-01-28T15:21:24.127" v="4544" actId="1076"/>
          <ac:spMkLst>
            <pc:docMk/>
            <pc:sldMk cId="625973866" sldId="275"/>
            <ac:spMk id="21" creationId="{BDAEED9C-9650-4AF0-9F89-529C594F1A07}"/>
          </ac:spMkLst>
        </pc:spChg>
        <pc:spChg chg="add mod">
          <ac:chgData name="Phyllipe Lima" userId="afbdb2a7827722fd" providerId="LiveId" clId="{FBCB8C2C-E1BA-4BBE-948A-3F181CD3ECDD}" dt="2020-01-28T15:22:19.102" v="4558" actId="1076"/>
          <ac:spMkLst>
            <pc:docMk/>
            <pc:sldMk cId="625973866" sldId="275"/>
            <ac:spMk id="25" creationId="{B7CDB6B5-DE71-40B5-8D82-B2317A98A473}"/>
          </ac:spMkLst>
        </pc:spChg>
        <pc:spChg chg="add mod">
          <ac:chgData name="Phyllipe Lima" userId="afbdb2a7827722fd" providerId="LiveId" clId="{FBCB8C2C-E1BA-4BBE-948A-3F181CD3ECDD}" dt="2020-01-28T15:22:24.079" v="4560" actId="1076"/>
          <ac:spMkLst>
            <pc:docMk/>
            <pc:sldMk cId="625973866" sldId="275"/>
            <ac:spMk id="26" creationId="{DBD0889C-4620-4B8E-ADE7-8E060D23B3CA}"/>
          </ac:spMkLst>
        </pc:spChg>
        <pc:spChg chg="add mod">
          <ac:chgData name="Phyllipe Lima" userId="afbdb2a7827722fd" providerId="LiveId" clId="{FBCB8C2C-E1BA-4BBE-948A-3F181CD3ECDD}" dt="2020-01-28T15:24:59.002" v="4608" actId="20577"/>
          <ac:spMkLst>
            <pc:docMk/>
            <pc:sldMk cId="625973866" sldId="275"/>
            <ac:spMk id="28" creationId="{0E831E52-8B56-416B-87F9-46BC3023BAED}"/>
          </ac:spMkLst>
        </pc:spChg>
        <pc:spChg chg="add mod">
          <ac:chgData name="Phyllipe Lima" userId="afbdb2a7827722fd" providerId="LiveId" clId="{FBCB8C2C-E1BA-4BBE-948A-3F181CD3ECDD}" dt="2020-01-28T15:25:11.446" v="4614" actId="1076"/>
          <ac:spMkLst>
            <pc:docMk/>
            <pc:sldMk cId="625973866" sldId="275"/>
            <ac:spMk id="29" creationId="{FA44C044-BE6E-4B71-A0D7-732280B805A8}"/>
          </ac:spMkLst>
        </pc:spChg>
        <pc:spChg chg="add mod">
          <ac:chgData name="Phyllipe Lima" userId="afbdb2a7827722fd" providerId="LiveId" clId="{FBCB8C2C-E1BA-4BBE-948A-3F181CD3ECDD}" dt="2020-01-28T15:28:35.580" v="4658" actId="1076"/>
          <ac:spMkLst>
            <pc:docMk/>
            <pc:sldMk cId="625973866" sldId="275"/>
            <ac:spMk id="30" creationId="{C1C75C01-2084-4486-9C59-7AB9E9796126}"/>
          </ac:spMkLst>
        </pc:spChg>
        <pc:spChg chg="add mod">
          <ac:chgData name="Phyllipe Lima" userId="afbdb2a7827722fd" providerId="LiveId" clId="{FBCB8C2C-E1BA-4BBE-948A-3F181CD3ECDD}" dt="2020-01-28T15:29:13.932" v="4681" actId="1076"/>
          <ac:spMkLst>
            <pc:docMk/>
            <pc:sldMk cId="625973866" sldId="275"/>
            <ac:spMk id="31" creationId="{BB3F6197-E90D-4A75-A61C-8F86AC6DAEFE}"/>
          </ac:spMkLst>
        </pc:spChg>
        <pc:picChg chg="add del mod">
          <ac:chgData name="Phyllipe Lima" userId="afbdb2a7827722fd" providerId="LiveId" clId="{FBCB8C2C-E1BA-4BBE-948A-3F181CD3ECDD}" dt="2020-01-28T15:09:16.805" v="4349" actId="478"/>
          <ac:picMkLst>
            <pc:docMk/>
            <pc:sldMk cId="625973866" sldId="275"/>
            <ac:picMk id="7" creationId="{483642DB-4880-467D-BDE5-C606C8B73ABA}"/>
          </ac:picMkLst>
        </pc:picChg>
        <pc:picChg chg="add mod">
          <ac:chgData name="Phyllipe Lima" userId="afbdb2a7827722fd" providerId="LiveId" clId="{FBCB8C2C-E1BA-4BBE-948A-3F181CD3ECDD}" dt="2020-01-28T15:20:39.702" v="4531" actId="1076"/>
          <ac:picMkLst>
            <pc:docMk/>
            <pc:sldMk cId="625973866" sldId="275"/>
            <ac:picMk id="9" creationId="{69ACBEE1-D040-460B-952E-4B36B25AE125}"/>
          </ac:picMkLst>
        </pc:picChg>
        <pc:picChg chg="add mod">
          <ac:chgData name="Phyllipe Lima" userId="afbdb2a7827722fd" providerId="LiveId" clId="{FBCB8C2C-E1BA-4BBE-948A-3F181CD3ECDD}" dt="2020-01-28T15:20:51.727" v="4534" actId="1076"/>
          <ac:picMkLst>
            <pc:docMk/>
            <pc:sldMk cId="625973866" sldId="275"/>
            <ac:picMk id="10" creationId="{5E1EA636-3788-4EE9-9DC1-31A6CEDCE800}"/>
          </ac:picMkLst>
        </pc:picChg>
        <pc:picChg chg="add mod">
          <ac:chgData name="Phyllipe Lima" userId="afbdb2a7827722fd" providerId="LiveId" clId="{FBCB8C2C-E1BA-4BBE-948A-3F181CD3ECDD}" dt="2020-01-30T21:09:52.909" v="11276" actId="732"/>
          <ac:picMkLst>
            <pc:docMk/>
            <pc:sldMk cId="625973866" sldId="275"/>
            <ac:picMk id="11" creationId="{7F70FEB4-76CE-4D1F-A018-A03D6B1B185D}"/>
          </ac:picMkLst>
        </pc:picChg>
        <pc:picChg chg="add del mod">
          <ac:chgData name="Phyllipe Lima" userId="afbdb2a7827722fd" providerId="LiveId" clId="{FBCB8C2C-E1BA-4BBE-948A-3F181CD3ECDD}" dt="2020-01-28T15:18:12.012" v="4493" actId="478"/>
          <ac:picMkLst>
            <pc:docMk/>
            <pc:sldMk cId="625973866" sldId="275"/>
            <ac:picMk id="12" creationId="{7AE68FC1-D493-444B-94B2-62021D79AE55}"/>
          </ac:picMkLst>
        </pc:picChg>
        <pc:picChg chg="add mod">
          <ac:chgData name="Phyllipe Lima" userId="afbdb2a7827722fd" providerId="LiveId" clId="{FBCB8C2C-E1BA-4BBE-948A-3F181CD3ECDD}" dt="2020-01-30T21:10:00.334" v="11277" actId="732"/>
          <ac:picMkLst>
            <pc:docMk/>
            <pc:sldMk cId="625973866" sldId="275"/>
            <ac:picMk id="13" creationId="{A7DF5595-D279-4F45-AB9A-33B2B42A8976}"/>
          </ac:picMkLst>
        </pc:picChg>
        <pc:picChg chg="add mod">
          <ac:chgData name="Phyllipe Lima" userId="afbdb2a7827722fd" providerId="LiveId" clId="{FBCB8C2C-E1BA-4BBE-948A-3F181CD3ECDD}" dt="2020-01-28T15:24:16.934" v="4591" actId="732"/>
          <ac:picMkLst>
            <pc:docMk/>
            <pc:sldMk cId="625973866" sldId="275"/>
            <ac:picMk id="14" creationId="{7AB698A2-D967-4A46-8966-00C7AE7548D0}"/>
          </ac:picMkLst>
        </pc:picChg>
        <pc:picChg chg="add mod">
          <ac:chgData name="Phyllipe Lima" userId="afbdb2a7827722fd" providerId="LiveId" clId="{FBCB8C2C-E1BA-4BBE-948A-3F181CD3ECDD}" dt="2020-01-28T15:21:46.534" v="4550" actId="1076"/>
          <ac:picMkLst>
            <pc:docMk/>
            <pc:sldMk cId="625973866" sldId="275"/>
            <ac:picMk id="17" creationId="{3FE03249-A2A6-4C06-A2B9-9A4C32BDC5B1}"/>
          </ac:picMkLst>
        </pc:picChg>
        <pc:picChg chg="add mod">
          <ac:chgData name="Phyllipe Lima" userId="afbdb2a7827722fd" providerId="LiveId" clId="{FBCB8C2C-E1BA-4BBE-948A-3F181CD3ECDD}" dt="2020-01-30T21:10:22.966" v="11278" actId="732"/>
          <ac:picMkLst>
            <pc:docMk/>
            <pc:sldMk cId="625973866" sldId="275"/>
            <ac:picMk id="18" creationId="{686B2D4E-AFAB-4CB2-BB85-066ACA23148F}"/>
          </ac:picMkLst>
        </pc:picChg>
        <pc:picChg chg="add mod">
          <ac:chgData name="Phyllipe Lima" userId="afbdb2a7827722fd" providerId="LiveId" clId="{FBCB8C2C-E1BA-4BBE-948A-3F181CD3ECDD}" dt="2020-01-28T15:24:33.086" v="4594" actId="732"/>
          <ac:picMkLst>
            <pc:docMk/>
            <pc:sldMk cId="625973866" sldId="275"/>
            <ac:picMk id="19" creationId="{84D89A35-D2C7-4B1D-95B4-BCFB9D9FA9DD}"/>
          </ac:picMkLst>
        </pc:picChg>
        <pc:picChg chg="add mod">
          <ac:chgData name="Phyllipe Lima" userId="afbdb2a7827722fd" providerId="LiveId" clId="{FBCB8C2C-E1BA-4BBE-948A-3F181CD3ECDD}" dt="2020-01-28T15:22:14.982" v="4557" actId="1076"/>
          <ac:picMkLst>
            <pc:docMk/>
            <pc:sldMk cId="625973866" sldId="275"/>
            <ac:picMk id="22" creationId="{4556D2FD-6445-4CA3-9068-9552CACF1FC8}"/>
          </ac:picMkLst>
        </pc:picChg>
        <pc:picChg chg="add mod">
          <ac:chgData name="Phyllipe Lima" userId="afbdb2a7827722fd" providerId="LiveId" clId="{FBCB8C2C-E1BA-4BBE-948A-3F181CD3ECDD}" dt="2020-01-28T15:22:21.071" v="4559" actId="1076"/>
          <ac:picMkLst>
            <pc:docMk/>
            <pc:sldMk cId="625973866" sldId="275"/>
            <ac:picMk id="23" creationId="{84624C5F-AF42-489D-805F-0E76239D88A5}"/>
          </ac:picMkLst>
        </pc:picChg>
        <pc:picChg chg="add mod">
          <ac:chgData name="Phyllipe Lima" userId="afbdb2a7827722fd" providerId="LiveId" clId="{FBCB8C2C-E1BA-4BBE-948A-3F181CD3ECDD}" dt="2020-01-28T15:24:38.814" v="4595" actId="732"/>
          <ac:picMkLst>
            <pc:docMk/>
            <pc:sldMk cId="625973866" sldId="275"/>
            <ac:picMk id="24" creationId="{34DA310C-BCD8-46E6-9B2A-2FC4265D167A}"/>
          </ac:picMkLst>
        </pc:picChg>
        <pc:picChg chg="del">
          <ac:chgData name="Phyllipe Lima" userId="afbdb2a7827722fd" providerId="LiveId" clId="{FBCB8C2C-E1BA-4BBE-948A-3F181CD3ECDD}" dt="2020-01-28T03:20:52.806" v="3161" actId="478"/>
          <ac:picMkLst>
            <pc:docMk/>
            <pc:sldMk cId="625973866" sldId="275"/>
            <ac:picMk id="13314" creationId="{EE3803D0-CC87-42A2-BC78-3488D183A395}"/>
          </ac:picMkLst>
        </pc:picChg>
        <pc:picChg chg="add del mod">
          <ac:chgData name="Phyllipe Lima" userId="afbdb2a7827722fd" providerId="LiveId" clId="{FBCB8C2C-E1BA-4BBE-948A-3F181CD3ECDD}" dt="2020-01-28T15:08:49.945" v="4341" actId="478"/>
          <ac:picMkLst>
            <pc:docMk/>
            <pc:sldMk cId="625973866" sldId="275"/>
            <ac:picMk id="14338" creationId="{1D25BEA8-C092-438C-A272-8AB2EEE28CC9}"/>
          </ac:picMkLst>
        </pc:picChg>
        <pc:picChg chg="add mod">
          <ac:chgData name="Phyllipe Lima" userId="afbdb2a7827722fd" providerId="LiveId" clId="{FBCB8C2C-E1BA-4BBE-948A-3F181CD3ECDD}" dt="2020-01-28T15:20:34.375" v="4527" actId="1076"/>
          <ac:picMkLst>
            <pc:docMk/>
            <pc:sldMk cId="625973866" sldId="275"/>
            <ac:picMk id="14340" creationId="{5E5A0202-EA47-4755-B78D-814EC50A1B23}"/>
          </ac:picMkLst>
        </pc:picChg>
      </pc:sldChg>
      <pc:sldChg chg="addSp delSp modSp add modNotesTx">
        <pc:chgData name="Phyllipe Lima" userId="afbdb2a7827722fd" providerId="LiveId" clId="{FBCB8C2C-E1BA-4BBE-948A-3F181CD3ECDD}" dt="2020-02-02T23:15:22.687" v="11669"/>
        <pc:sldMkLst>
          <pc:docMk/>
          <pc:sldMk cId="1703856576" sldId="276"/>
        </pc:sldMkLst>
        <pc:picChg chg="add">
          <ac:chgData name="Phyllipe Lima" userId="afbdb2a7827722fd" providerId="LiveId" clId="{FBCB8C2C-E1BA-4BBE-948A-3F181CD3ECDD}" dt="2020-02-02T23:15:22.687" v="11669"/>
          <ac:picMkLst>
            <pc:docMk/>
            <pc:sldMk cId="1703856576" sldId="276"/>
            <ac:picMk id="7" creationId="{7B5569E9-3BC6-4015-8408-1686574A65F6}"/>
          </ac:picMkLst>
        </pc:picChg>
        <pc:picChg chg="add mod">
          <ac:chgData name="Phyllipe Lima" userId="afbdb2a7827722fd" providerId="LiveId" clId="{FBCB8C2C-E1BA-4BBE-948A-3F181CD3ECDD}" dt="2020-01-28T14:56:33.513" v="3558" actId="1076"/>
          <ac:picMkLst>
            <pc:docMk/>
            <pc:sldMk cId="1703856576" sldId="276"/>
            <ac:picMk id="1026" creationId="{B7985AF7-C71A-4535-A57E-73E0D1E3EA27}"/>
          </ac:picMkLst>
        </pc:picChg>
        <pc:picChg chg="del">
          <ac:chgData name="Phyllipe Lima" userId="afbdb2a7827722fd" providerId="LiveId" clId="{FBCB8C2C-E1BA-4BBE-948A-3F181CD3ECDD}" dt="2020-01-28T14:55:54.969" v="3547" actId="478"/>
          <ac:picMkLst>
            <pc:docMk/>
            <pc:sldMk cId="1703856576" sldId="276"/>
            <ac:picMk id="13314" creationId="{EE3803D0-CC87-42A2-BC78-3488D183A395}"/>
          </ac:picMkLst>
        </pc:picChg>
      </pc:sldChg>
      <pc:sldChg chg="addSp delSp modSp add modAnim modNotesTx">
        <pc:chgData name="Phyllipe Lima" userId="afbdb2a7827722fd" providerId="LiveId" clId="{FBCB8C2C-E1BA-4BBE-948A-3F181CD3ECDD}" dt="2020-02-02T23:25:52.728" v="11948"/>
        <pc:sldMkLst>
          <pc:docMk/>
          <pc:sldMk cId="1349803393" sldId="277"/>
        </pc:sldMkLst>
        <pc:spChg chg="add mod">
          <ac:chgData name="Phyllipe Lima" userId="afbdb2a7827722fd" providerId="LiveId" clId="{FBCB8C2C-E1BA-4BBE-948A-3F181CD3ECDD}" dt="2020-01-28T15:02:08.432" v="4048" actId="255"/>
          <ac:spMkLst>
            <pc:docMk/>
            <pc:sldMk cId="1349803393" sldId="277"/>
            <ac:spMk id="9" creationId="{9C08AC3A-185E-41D0-8CA4-E720FCA987A2}"/>
          </ac:spMkLst>
        </pc:spChg>
        <pc:spChg chg="add mod">
          <ac:chgData name="Phyllipe Lima" userId="afbdb2a7827722fd" providerId="LiveId" clId="{FBCB8C2C-E1BA-4BBE-948A-3F181CD3ECDD}" dt="2020-01-28T15:02:27.719" v="4073" actId="1076"/>
          <ac:spMkLst>
            <pc:docMk/>
            <pc:sldMk cId="1349803393" sldId="277"/>
            <ac:spMk id="10" creationId="{AFCC406A-0259-452D-9A8A-FD5F97E01690}"/>
          </ac:spMkLst>
        </pc:spChg>
        <pc:picChg chg="del">
          <ac:chgData name="Phyllipe Lima" userId="afbdb2a7827722fd" providerId="LiveId" clId="{FBCB8C2C-E1BA-4BBE-948A-3F181CD3ECDD}" dt="2020-01-28T14:59:27.317" v="4018" actId="478"/>
          <ac:picMkLst>
            <pc:docMk/>
            <pc:sldMk cId="1349803393" sldId="277"/>
            <ac:picMk id="1026" creationId="{B7985AF7-C71A-4535-A57E-73E0D1E3EA27}"/>
          </ac:picMkLst>
        </pc:picChg>
        <pc:picChg chg="add mod">
          <ac:chgData name="Phyllipe Lima" userId="afbdb2a7827722fd" providerId="LiveId" clId="{FBCB8C2C-E1BA-4BBE-948A-3F181CD3ECDD}" dt="2020-01-28T15:01:43.095" v="4032" actId="1076"/>
          <ac:picMkLst>
            <pc:docMk/>
            <pc:sldMk cId="1349803393" sldId="277"/>
            <ac:picMk id="2050" creationId="{0D686AE7-F0A1-400C-BE99-33B610FBDACA}"/>
          </ac:picMkLst>
        </pc:picChg>
        <pc:picChg chg="add mod">
          <ac:chgData name="Phyllipe Lima" userId="afbdb2a7827722fd" providerId="LiveId" clId="{FBCB8C2C-E1BA-4BBE-948A-3F181CD3ECDD}" dt="2020-01-28T15:01:41.519" v="4031" actId="1076"/>
          <ac:picMkLst>
            <pc:docMk/>
            <pc:sldMk cId="1349803393" sldId="277"/>
            <ac:picMk id="2052" creationId="{2A9584BF-BF3D-4B33-9BA2-24116AF8D680}"/>
          </ac:picMkLst>
        </pc:picChg>
      </pc:sldChg>
      <pc:sldChg chg="addSp delSp modSp add modNotesTx">
        <pc:chgData name="Phyllipe Lima" userId="afbdb2a7827722fd" providerId="LiveId" clId="{FBCB8C2C-E1BA-4BBE-948A-3F181CD3ECDD}" dt="2020-01-28T16:08:42.112" v="5572" actId="20577"/>
        <pc:sldMkLst>
          <pc:docMk/>
          <pc:sldMk cId="2081309303" sldId="278"/>
        </pc:sldMkLst>
        <pc:picChg chg="del">
          <ac:chgData name="Phyllipe Lima" userId="afbdb2a7827722fd" providerId="LiveId" clId="{FBCB8C2C-E1BA-4BBE-948A-3F181CD3ECDD}" dt="2020-01-28T15:32:30.835" v="4691" actId="478"/>
          <ac:picMkLst>
            <pc:docMk/>
            <pc:sldMk cId="2081309303" sldId="278"/>
            <ac:picMk id="1026" creationId="{B7985AF7-C71A-4535-A57E-73E0D1E3EA27}"/>
          </ac:picMkLst>
        </pc:picChg>
        <pc:picChg chg="add mod">
          <ac:chgData name="Phyllipe Lima" userId="afbdb2a7827722fd" providerId="LiveId" clId="{FBCB8C2C-E1BA-4BBE-948A-3F181CD3ECDD}" dt="2020-01-28T16:04:56.332" v="5221" actId="1076"/>
          <ac:picMkLst>
            <pc:docMk/>
            <pc:sldMk cId="2081309303" sldId="278"/>
            <ac:picMk id="3074" creationId="{57563776-0554-4867-BD66-5EEC94AFDD6C}"/>
          </ac:picMkLst>
        </pc:picChg>
        <pc:picChg chg="add mod">
          <ac:chgData name="Phyllipe Lima" userId="afbdb2a7827722fd" providerId="LiveId" clId="{FBCB8C2C-E1BA-4BBE-948A-3F181CD3ECDD}" dt="2020-01-28T16:04:58.996" v="5222" actId="1076"/>
          <ac:picMkLst>
            <pc:docMk/>
            <pc:sldMk cId="2081309303" sldId="278"/>
            <ac:picMk id="3076" creationId="{5D344775-7445-4614-9652-4BEBE8AB8790}"/>
          </ac:picMkLst>
        </pc:picChg>
      </pc:sldChg>
      <pc:sldChg chg="addSp delSp modSp add ord delAnim modAnim modNotesTx">
        <pc:chgData name="Phyllipe Lima" userId="afbdb2a7827722fd" providerId="LiveId" clId="{FBCB8C2C-E1BA-4BBE-948A-3F181CD3ECDD}" dt="2020-02-02T23:15:29.699" v="11670"/>
        <pc:sldMkLst>
          <pc:docMk/>
          <pc:sldMk cId="1681685702" sldId="279"/>
        </pc:sldMkLst>
        <pc:spChg chg="add del mod">
          <ac:chgData name="Phyllipe Lima" userId="afbdb2a7827722fd" providerId="LiveId" clId="{FBCB8C2C-E1BA-4BBE-948A-3F181CD3ECDD}" dt="2020-01-28T16:20:54.283" v="5756" actId="478"/>
          <ac:spMkLst>
            <pc:docMk/>
            <pc:sldMk cId="1681685702" sldId="279"/>
            <ac:spMk id="3" creationId="{F3AFB330-FF51-4FEA-9EEB-261CBAD98187}"/>
          </ac:spMkLst>
        </pc:spChg>
        <pc:spChg chg="add del mod">
          <ac:chgData name="Phyllipe Lima" userId="afbdb2a7827722fd" providerId="LiveId" clId="{FBCB8C2C-E1BA-4BBE-948A-3F181CD3ECDD}" dt="2020-01-28T16:20:52.723" v="5755" actId="478"/>
          <ac:spMkLst>
            <pc:docMk/>
            <pc:sldMk cId="1681685702" sldId="279"/>
            <ac:spMk id="7" creationId="{E46BE06F-9A1C-4CDD-A836-E323ED7FCAB7}"/>
          </ac:spMkLst>
        </pc:spChg>
        <pc:spChg chg="add mod">
          <ac:chgData name="Phyllipe Lima" userId="afbdb2a7827722fd" providerId="LiveId" clId="{FBCB8C2C-E1BA-4BBE-948A-3F181CD3ECDD}" dt="2020-01-28T16:49:06.808" v="5792" actId="20577"/>
          <ac:spMkLst>
            <pc:docMk/>
            <pc:sldMk cId="1681685702" sldId="279"/>
            <ac:spMk id="10" creationId="{D0891E54-87ED-40B9-B47E-64486A7FC545}"/>
          </ac:spMkLst>
        </pc:spChg>
        <pc:spChg chg="add del mod">
          <ac:chgData name="Phyllipe Lima" userId="afbdb2a7827722fd" providerId="LiveId" clId="{FBCB8C2C-E1BA-4BBE-948A-3F181CD3ECDD}" dt="2020-01-28T16:22:02.949" v="5791" actId="478"/>
          <ac:spMkLst>
            <pc:docMk/>
            <pc:sldMk cId="1681685702" sldId="279"/>
            <ac:spMk id="11" creationId="{4B8B0152-3290-4688-A9F0-7AF462D5E214}"/>
          </ac:spMkLst>
        </pc:spChg>
        <pc:picChg chg="add">
          <ac:chgData name="Phyllipe Lima" userId="afbdb2a7827722fd" providerId="LiveId" clId="{FBCB8C2C-E1BA-4BBE-948A-3F181CD3ECDD}" dt="2020-02-02T23:15:29.699" v="11670"/>
          <ac:picMkLst>
            <pc:docMk/>
            <pc:sldMk cId="1681685702" sldId="279"/>
            <ac:picMk id="7" creationId="{B0EAB4D5-9158-4D3D-A700-6445946C1E4E}"/>
          </ac:picMkLst>
        </pc:picChg>
        <pc:picChg chg="del">
          <ac:chgData name="Phyllipe Lima" userId="afbdb2a7827722fd" providerId="LiveId" clId="{FBCB8C2C-E1BA-4BBE-948A-3F181CD3ECDD}" dt="2020-01-28T15:35:27.860" v="5117" actId="478"/>
          <ac:picMkLst>
            <pc:docMk/>
            <pc:sldMk cId="1681685702" sldId="279"/>
            <ac:picMk id="3074" creationId="{57563776-0554-4867-BD66-5EEC94AFDD6C}"/>
          </ac:picMkLst>
        </pc:picChg>
        <pc:picChg chg="add mod">
          <ac:chgData name="Phyllipe Lima" userId="afbdb2a7827722fd" providerId="LiveId" clId="{FBCB8C2C-E1BA-4BBE-948A-3F181CD3ECDD}" dt="2020-01-28T16:20:58.165" v="5758" actId="14100"/>
          <ac:picMkLst>
            <pc:docMk/>
            <pc:sldMk cId="1681685702" sldId="279"/>
            <ac:picMk id="4098" creationId="{92AAE4E5-2E31-47B2-BB21-B65AAF28A74D}"/>
          </ac:picMkLst>
        </pc:picChg>
      </pc:sldChg>
      <pc:sldChg chg="addSp delSp modSp add del ord modNotesTx">
        <pc:chgData name="Phyllipe Lima" userId="afbdb2a7827722fd" providerId="LiveId" clId="{FBCB8C2C-E1BA-4BBE-948A-3F181CD3ECDD}" dt="2020-02-02T23:28:36.850" v="11949" actId="47"/>
        <pc:sldMkLst>
          <pc:docMk/>
          <pc:sldMk cId="3343682325" sldId="280"/>
        </pc:sldMkLst>
        <pc:picChg chg="add">
          <ac:chgData name="Phyllipe Lima" userId="afbdb2a7827722fd" providerId="LiveId" clId="{FBCB8C2C-E1BA-4BBE-948A-3F181CD3ECDD}" dt="2020-02-02T23:15:38.538" v="11671"/>
          <ac:picMkLst>
            <pc:docMk/>
            <pc:sldMk cId="3343682325" sldId="280"/>
            <ac:picMk id="7" creationId="{945D0B17-1A0E-4FFE-B2AC-6C224B491953}"/>
          </ac:picMkLst>
        </pc:picChg>
        <pc:picChg chg="add mod">
          <ac:chgData name="Phyllipe Lima" userId="afbdb2a7827722fd" providerId="LiveId" clId="{FBCB8C2C-E1BA-4BBE-948A-3F181CD3ECDD}" dt="2020-01-30T18:07:59.481" v="6916" actId="1076"/>
          <ac:picMkLst>
            <pc:docMk/>
            <pc:sldMk cId="3343682325" sldId="280"/>
            <ac:picMk id="1026" creationId="{035DBA2A-4AF2-4D09-B137-BC09DF376E8D}"/>
          </ac:picMkLst>
        </pc:picChg>
        <pc:picChg chg="del">
          <ac:chgData name="Phyllipe Lima" userId="afbdb2a7827722fd" providerId="LiveId" clId="{FBCB8C2C-E1BA-4BBE-948A-3F181CD3ECDD}" dt="2020-01-28T17:05:53.758" v="6473" actId="478"/>
          <ac:picMkLst>
            <pc:docMk/>
            <pc:sldMk cId="3343682325" sldId="280"/>
            <ac:picMk id="3074" creationId="{57563776-0554-4867-BD66-5EEC94AFDD6C}"/>
          </ac:picMkLst>
        </pc:picChg>
        <pc:picChg chg="del">
          <ac:chgData name="Phyllipe Lima" userId="afbdb2a7827722fd" providerId="LiveId" clId="{FBCB8C2C-E1BA-4BBE-948A-3F181CD3ECDD}" dt="2020-01-28T17:05:59.007" v="6476" actId="478"/>
          <ac:picMkLst>
            <pc:docMk/>
            <pc:sldMk cId="3343682325" sldId="280"/>
            <ac:picMk id="3076" creationId="{5D344775-7445-4614-9652-4BEBE8AB8790}"/>
          </ac:picMkLst>
        </pc:picChg>
        <pc:picChg chg="add del mod">
          <ac:chgData name="Phyllipe Lima" userId="afbdb2a7827722fd" providerId="LiveId" clId="{FBCB8C2C-E1BA-4BBE-948A-3F181CD3ECDD}" dt="2020-01-30T18:07:53.629" v="6913" actId="478"/>
          <ac:picMkLst>
            <pc:docMk/>
            <pc:sldMk cId="3343682325" sldId="280"/>
            <ac:picMk id="5122" creationId="{31FE76F5-8B22-4A99-B3AB-30EA0461C175}"/>
          </ac:picMkLst>
        </pc:picChg>
        <pc:picChg chg="add del mod">
          <ac:chgData name="Phyllipe Lima" userId="afbdb2a7827722fd" providerId="LiveId" clId="{FBCB8C2C-E1BA-4BBE-948A-3F181CD3ECDD}" dt="2020-01-30T14:27:10.709" v="6516" actId="478"/>
          <ac:picMkLst>
            <pc:docMk/>
            <pc:sldMk cId="3343682325" sldId="280"/>
            <ac:picMk id="5124" creationId="{A1EA14A0-9360-438E-9DE8-B55A1A56DE12}"/>
          </ac:picMkLst>
        </pc:picChg>
        <pc:picChg chg="add del mod">
          <ac:chgData name="Phyllipe Lima" userId="afbdb2a7827722fd" providerId="LiveId" clId="{FBCB8C2C-E1BA-4BBE-948A-3F181CD3ECDD}" dt="2020-01-30T18:07:52.938" v="6912" actId="478"/>
          <ac:picMkLst>
            <pc:docMk/>
            <pc:sldMk cId="3343682325" sldId="280"/>
            <ac:picMk id="5126" creationId="{8E1D6EE4-444B-425B-A35A-7AC2B3A19711}"/>
          </ac:picMkLst>
        </pc:picChg>
      </pc:sldChg>
      <pc:sldChg chg="add modAnim modNotesTx">
        <pc:chgData name="Phyllipe Lima" userId="afbdb2a7827722fd" providerId="LiveId" clId="{FBCB8C2C-E1BA-4BBE-948A-3F181CD3ECDD}" dt="2020-01-30T17:59:04.272" v="6541"/>
        <pc:sldMkLst>
          <pc:docMk/>
          <pc:sldMk cId="3916945433" sldId="281"/>
        </pc:sldMkLst>
      </pc:sldChg>
      <pc:sldChg chg="addSp delSp modSp add modTransition modAnim">
        <pc:chgData name="Phyllipe Lima" userId="afbdb2a7827722fd" providerId="LiveId" clId="{FBCB8C2C-E1BA-4BBE-948A-3F181CD3ECDD}" dt="2020-02-02T23:29:12.905" v="11950"/>
        <pc:sldMkLst>
          <pc:docMk/>
          <pc:sldMk cId="2060609831" sldId="282"/>
        </pc:sldMkLst>
        <pc:picChg chg="del">
          <ac:chgData name="Phyllipe Lima" userId="afbdb2a7827722fd" providerId="LiveId" clId="{FBCB8C2C-E1BA-4BBE-948A-3F181CD3ECDD}" dt="2020-01-30T18:08:42.892" v="6918" actId="478"/>
          <ac:picMkLst>
            <pc:docMk/>
            <pc:sldMk cId="2060609831" sldId="282"/>
            <ac:picMk id="1026" creationId="{035DBA2A-4AF2-4D09-B137-BC09DF376E8D}"/>
          </ac:picMkLst>
        </pc:picChg>
        <pc:picChg chg="add mod">
          <ac:chgData name="Phyllipe Lima" userId="afbdb2a7827722fd" providerId="LiveId" clId="{FBCB8C2C-E1BA-4BBE-948A-3F181CD3ECDD}" dt="2020-01-30T18:09:57.057" v="6920" actId="1076"/>
          <ac:picMkLst>
            <pc:docMk/>
            <pc:sldMk cId="2060609831" sldId="282"/>
            <ac:picMk id="2050" creationId="{65D14C5D-3F56-4BF6-9D79-06BBC3F794BE}"/>
          </ac:picMkLst>
        </pc:picChg>
        <pc:picChg chg="add mod">
          <ac:chgData name="Phyllipe Lima" userId="afbdb2a7827722fd" providerId="LiveId" clId="{FBCB8C2C-E1BA-4BBE-948A-3F181CD3ECDD}" dt="2020-01-30T18:12:14.497" v="6924" actId="1076"/>
          <ac:picMkLst>
            <pc:docMk/>
            <pc:sldMk cId="2060609831" sldId="282"/>
            <ac:picMk id="2052" creationId="{0E13122C-57F3-4D53-A38F-7B02CBE995F3}"/>
          </ac:picMkLst>
        </pc:picChg>
        <pc:picChg chg="add mod">
          <ac:chgData name="Phyllipe Lima" userId="afbdb2a7827722fd" providerId="LiveId" clId="{FBCB8C2C-E1BA-4BBE-948A-3F181CD3ECDD}" dt="2020-01-30T18:27:27.106" v="6934" actId="1076"/>
          <ac:picMkLst>
            <pc:docMk/>
            <pc:sldMk cId="2060609831" sldId="282"/>
            <ac:picMk id="2054" creationId="{394A963C-5411-46F2-9713-4AA423B58B8B}"/>
          </ac:picMkLst>
        </pc:picChg>
        <pc:picChg chg="add mod">
          <ac:chgData name="Phyllipe Lima" userId="afbdb2a7827722fd" providerId="LiveId" clId="{FBCB8C2C-E1BA-4BBE-948A-3F181CD3ECDD}" dt="2020-01-30T18:27:22.576" v="6932" actId="1076"/>
          <ac:picMkLst>
            <pc:docMk/>
            <pc:sldMk cId="2060609831" sldId="282"/>
            <ac:picMk id="2056" creationId="{E0E894F0-421A-4766-A894-8C7F0041A3C6}"/>
          </ac:picMkLst>
        </pc:picChg>
      </pc:sldChg>
      <pc:sldChg chg="addSp delSp modSp add modAnim modNotesTx">
        <pc:chgData name="Phyllipe Lima" userId="afbdb2a7827722fd" providerId="LiveId" clId="{FBCB8C2C-E1BA-4BBE-948A-3F181CD3ECDD}" dt="2020-02-02T23:15:40.865" v="11672"/>
        <pc:sldMkLst>
          <pc:docMk/>
          <pc:sldMk cId="1912724735" sldId="283"/>
        </pc:sldMkLst>
        <pc:spChg chg="add mod topLvl">
          <ac:chgData name="Phyllipe Lima" userId="afbdb2a7827722fd" providerId="LiveId" clId="{FBCB8C2C-E1BA-4BBE-948A-3F181CD3ECDD}" dt="2020-01-30T18:38:13.453" v="6984" actId="164"/>
          <ac:spMkLst>
            <pc:docMk/>
            <pc:sldMk cId="1912724735" sldId="283"/>
            <ac:spMk id="2" creationId="{D2FE0C04-8407-4170-98F6-A3A95120F4FC}"/>
          </ac:spMkLst>
        </pc:spChg>
        <pc:grpChg chg="add del mod">
          <ac:chgData name="Phyllipe Lima" userId="afbdb2a7827722fd" providerId="LiveId" clId="{FBCB8C2C-E1BA-4BBE-948A-3F181CD3ECDD}" dt="2020-01-30T18:38:00.853" v="6981" actId="165"/>
          <ac:grpSpMkLst>
            <pc:docMk/>
            <pc:sldMk cId="1912724735" sldId="283"/>
            <ac:grpSpMk id="3" creationId="{EA0EAEFD-0C5F-4542-9745-7A9F73361C31}"/>
          </ac:grpSpMkLst>
        </pc:grpChg>
        <pc:grpChg chg="add mod">
          <ac:chgData name="Phyllipe Lima" userId="afbdb2a7827722fd" providerId="LiveId" clId="{FBCB8C2C-E1BA-4BBE-948A-3F181CD3ECDD}" dt="2020-01-30T18:41:54.612" v="7494" actId="1076"/>
          <ac:grpSpMkLst>
            <pc:docMk/>
            <pc:sldMk cId="1912724735" sldId="283"/>
            <ac:grpSpMk id="4" creationId="{EB9997D7-D967-4557-A848-CCCB19CB52CA}"/>
          </ac:grpSpMkLst>
        </pc:grpChg>
        <pc:picChg chg="add mod modCrop">
          <ac:chgData name="Phyllipe Lima" userId="afbdb2a7827722fd" providerId="LiveId" clId="{FBCB8C2C-E1BA-4BBE-948A-3F181CD3ECDD}" dt="2020-01-30T18:42:43.318" v="7503" actId="732"/>
          <ac:picMkLst>
            <pc:docMk/>
            <pc:sldMk cId="1912724735" sldId="283"/>
            <ac:picMk id="7" creationId="{FD58BC4D-0C08-4411-B2DA-19945A29D808}"/>
          </ac:picMkLst>
        </pc:picChg>
        <pc:picChg chg="add">
          <ac:chgData name="Phyllipe Lima" userId="afbdb2a7827722fd" providerId="LiveId" clId="{FBCB8C2C-E1BA-4BBE-948A-3F181CD3ECDD}" dt="2020-02-02T23:15:40.865" v="11672"/>
          <ac:picMkLst>
            <pc:docMk/>
            <pc:sldMk cId="1912724735" sldId="283"/>
            <ac:picMk id="13" creationId="{EC28A761-2298-43C8-BF9E-54750ED51D4C}"/>
          </ac:picMkLst>
        </pc:picChg>
        <pc:picChg chg="add mod modCrop">
          <ac:chgData name="Phyllipe Lima" userId="afbdb2a7827722fd" providerId="LiveId" clId="{FBCB8C2C-E1BA-4BBE-948A-3F181CD3ECDD}" dt="2020-01-30T18:43:00.948" v="7508" actId="1076"/>
          <ac:picMkLst>
            <pc:docMk/>
            <pc:sldMk cId="1912724735" sldId="283"/>
            <ac:picMk id="16" creationId="{98BA49B1-82E2-40B0-9CF3-FEB799C56C47}"/>
          </ac:picMkLst>
        </pc:picChg>
        <pc:picChg chg="add mod modCrop">
          <ac:chgData name="Phyllipe Lima" userId="afbdb2a7827722fd" providerId="LiveId" clId="{FBCB8C2C-E1BA-4BBE-948A-3F181CD3ECDD}" dt="2020-01-30T18:42:52.868" v="7506" actId="1076"/>
          <ac:picMkLst>
            <pc:docMk/>
            <pc:sldMk cId="1912724735" sldId="283"/>
            <ac:picMk id="17" creationId="{EBA00B61-688F-4BB3-9780-DCB8BD7678B9}"/>
          </ac:picMkLst>
        </pc:picChg>
        <pc:picChg chg="del">
          <ac:chgData name="Phyllipe Lima" userId="afbdb2a7827722fd" providerId="LiveId" clId="{FBCB8C2C-E1BA-4BBE-948A-3F181CD3ECDD}" dt="2020-01-30T18:32:09.543" v="6943" actId="478"/>
          <ac:picMkLst>
            <pc:docMk/>
            <pc:sldMk cId="1912724735" sldId="283"/>
            <ac:picMk id="2050" creationId="{65D14C5D-3F56-4BF6-9D79-06BBC3F794BE}"/>
          </ac:picMkLst>
        </pc:picChg>
        <pc:picChg chg="del">
          <ac:chgData name="Phyllipe Lima" userId="afbdb2a7827722fd" providerId="LiveId" clId="{FBCB8C2C-E1BA-4BBE-948A-3F181CD3ECDD}" dt="2020-01-30T18:32:10.117" v="6944" actId="478"/>
          <ac:picMkLst>
            <pc:docMk/>
            <pc:sldMk cId="1912724735" sldId="283"/>
            <ac:picMk id="2052" creationId="{0E13122C-57F3-4D53-A38F-7B02CBE995F3}"/>
          </ac:picMkLst>
        </pc:picChg>
        <pc:picChg chg="del">
          <ac:chgData name="Phyllipe Lima" userId="afbdb2a7827722fd" providerId="LiveId" clId="{FBCB8C2C-E1BA-4BBE-948A-3F181CD3ECDD}" dt="2020-01-30T18:32:10.527" v="6945" actId="478"/>
          <ac:picMkLst>
            <pc:docMk/>
            <pc:sldMk cId="1912724735" sldId="283"/>
            <ac:picMk id="2054" creationId="{394A963C-5411-46F2-9713-4AA423B58B8B}"/>
          </ac:picMkLst>
        </pc:picChg>
        <pc:picChg chg="del">
          <ac:chgData name="Phyllipe Lima" userId="afbdb2a7827722fd" providerId="LiveId" clId="{FBCB8C2C-E1BA-4BBE-948A-3F181CD3ECDD}" dt="2020-01-30T18:32:09.033" v="6942" actId="478"/>
          <ac:picMkLst>
            <pc:docMk/>
            <pc:sldMk cId="1912724735" sldId="283"/>
            <ac:picMk id="2056" creationId="{E0E894F0-421A-4766-A894-8C7F0041A3C6}"/>
          </ac:picMkLst>
        </pc:picChg>
        <pc:picChg chg="add mod">
          <ac:chgData name="Phyllipe Lima" userId="afbdb2a7827722fd" providerId="LiveId" clId="{FBCB8C2C-E1BA-4BBE-948A-3F181CD3ECDD}" dt="2020-01-30T18:41:52.244" v="7493" actId="1076"/>
          <ac:picMkLst>
            <pc:docMk/>
            <pc:sldMk cId="1912724735" sldId="283"/>
            <ac:picMk id="3074" creationId="{FAC5F619-0EB7-4E81-B101-6746A6A454B1}"/>
          </ac:picMkLst>
        </pc:picChg>
        <pc:picChg chg="add mod">
          <ac:chgData name="Phyllipe Lima" userId="afbdb2a7827722fd" providerId="LiveId" clId="{FBCB8C2C-E1BA-4BBE-948A-3F181CD3ECDD}" dt="2020-01-30T18:41:39.860" v="7488" actId="1076"/>
          <ac:picMkLst>
            <pc:docMk/>
            <pc:sldMk cId="1912724735" sldId="283"/>
            <ac:picMk id="3076" creationId="{F740BD3D-1106-43E4-8176-AF345E98DFAE}"/>
          </ac:picMkLst>
        </pc:picChg>
        <pc:picChg chg="add mod topLvl">
          <ac:chgData name="Phyllipe Lima" userId="afbdb2a7827722fd" providerId="LiveId" clId="{FBCB8C2C-E1BA-4BBE-948A-3F181CD3ECDD}" dt="2020-01-30T18:38:13.453" v="6984" actId="164"/>
          <ac:picMkLst>
            <pc:docMk/>
            <pc:sldMk cId="1912724735" sldId="283"/>
            <ac:picMk id="3078" creationId="{997CB7C9-0370-44B8-9B70-7740C7CFFD4C}"/>
          </ac:picMkLst>
        </pc:picChg>
        <pc:picChg chg="add del mod">
          <ac:chgData name="Phyllipe Lima" userId="afbdb2a7827722fd" providerId="LiveId" clId="{FBCB8C2C-E1BA-4BBE-948A-3F181CD3ECDD}" dt="2020-01-30T18:46:11.093" v="7946" actId="478"/>
          <ac:picMkLst>
            <pc:docMk/>
            <pc:sldMk cId="1912724735" sldId="283"/>
            <ac:picMk id="3080" creationId="{50837BA3-E3A4-4F94-A65C-EF0FD1A1D6C4}"/>
          </ac:picMkLst>
        </pc:picChg>
      </pc:sldChg>
      <pc:sldChg chg="addSp delSp modSp add modAnim modNotesTx">
        <pc:chgData name="Phyllipe Lima" userId="afbdb2a7827722fd" providerId="LiveId" clId="{FBCB8C2C-E1BA-4BBE-948A-3F181CD3ECDD}" dt="2020-01-30T18:50:30.852" v="8191"/>
        <pc:sldMkLst>
          <pc:docMk/>
          <pc:sldMk cId="4095517561" sldId="284"/>
        </pc:sldMkLst>
        <pc:spChg chg="add">
          <ac:chgData name="Phyllipe Lima" userId="afbdb2a7827722fd" providerId="LiveId" clId="{FBCB8C2C-E1BA-4BBE-948A-3F181CD3ECDD}" dt="2020-01-30T18:48:15.182" v="8158"/>
          <ac:spMkLst>
            <pc:docMk/>
            <pc:sldMk cId="4095517561" sldId="284"/>
            <ac:spMk id="3" creationId="{213E494F-1D94-4C0D-83AB-9ECB60585C37}"/>
          </ac:spMkLst>
        </pc:spChg>
        <pc:spChg chg="add del">
          <ac:chgData name="Phyllipe Lima" userId="afbdb2a7827722fd" providerId="LiveId" clId="{FBCB8C2C-E1BA-4BBE-948A-3F181CD3ECDD}" dt="2020-01-30T18:48:20.718" v="8162" actId="478"/>
          <ac:spMkLst>
            <pc:docMk/>
            <pc:sldMk cId="4095517561" sldId="284"/>
            <ac:spMk id="9" creationId="{03AAD780-C12F-49DE-B587-EB3FD3ADEA63}"/>
          </ac:spMkLst>
        </pc:spChg>
        <pc:spChg chg="add del">
          <ac:chgData name="Phyllipe Lima" userId="afbdb2a7827722fd" providerId="LiveId" clId="{FBCB8C2C-E1BA-4BBE-948A-3F181CD3ECDD}" dt="2020-01-30T18:48:30.499" v="8166"/>
          <ac:spMkLst>
            <pc:docMk/>
            <pc:sldMk cId="4095517561" sldId="284"/>
            <ac:spMk id="10" creationId="{E5422BFE-C897-457D-964B-6B3B0D85491B}"/>
          </ac:spMkLst>
        </pc:spChg>
        <pc:spChg chg="add del mod">
          <ac:chgData name="Phyllipe Lima" userId="afbdb2a7827722fd" providerId="LiveId" clId="{FBCB8C2C-E1BA-4BBE-948A-3F181CD3ECDD}" dt="2020-01-30T18:48:37.880" v="8170" actId="478"/>
          <ac:spMkLst>
            <pc:docMk/>
            <pc:sldMk cId="4095517561" sldId="284"/>
            <ac:spMk id="11" creationId="{2619E365-6F86-4409-A328-3A35FFD53B1C}"/>
          </ac:spMkLst>
        </pc:spChg>
        <pc:spChg chg="add mod">
          <ac:chgData name="Phyllipe Lima" userId="afbdb2a7827722fd" providerId="LiveId" clId="{FBCB8C2C-E1BA-4BBE-948A-3F181CD3ECDD}" dt="2020-01-30T18:50:24.194" v="8189" actId="1076"/>
          <ac:spMkLst>
            <pc:docMk/>
            <pc:sldMk cId="4095517561" sldId="284"/>
            <ac:spMk id="14" creationId="{99005C77-1D8D-417D-ACDC-625A6241BD41}"/>
          </ac:spMkLst>
        </pc:spChg>
        <pc:picChg chg="add mod">
          <ac:chgData name="Phyllipe Lima" userId="afbdb2a7827722fd" providerId="LiveId" clId="{FBCB8C2C-E1BA-4BBE-948A-3F181CD3ECDD}" dt="2020-01-30T18:48:55.178" v="8175" actId="1076"/>
          <ac:picMkLst>
            <pc:docMk/>
            <pc:sldMk cId="4095517561" sldId="284"/>
            <ac:picMk id="13" creationId="{D03EB75A-1DDE-4A51-AD27-D18930B2F46F}"/>
          </ac:picMkLst>
        </pc:picChg>
        <pc:picChg chg="mod">
          <ac:chgData name="Phyllipe Lima" userId="afbdb2a7827722fd" providerId="LiveId" clId="{FBCB8C2C-E1BA-4BBE-948A-3F181CD3ECDD}" dt="2020-01-30T18:48:29.020" v="8165" actId="1076"/>
          <ac:picMkLst>
            <pc:docMk/>
            <pc:sldMk cId="4095517561" sldId="284"/>
            <ac:picMk id="17" creationId="{EBA00B61-688F-4BB3-9780-DCB8BD7678B9}"/>
          </ac:picMkLst>
        </pc:picChg>
        <pc:picChg chg="mod">
          <ac:chgData name="Phyllipe Lima" userId="afbdb2a7827722fd" providerId="LiveId" clId="{FBCB8C2C-E1BA-4BBE-948A-3F181CD3ECDD}" dt="2020-01-30T18:49:02.337" v="8176" actId="14100"/>
          <ac:picMkLst>
            <pc:docMk/>
            <pc:sldMk cId="4095517561" sldId="284"/>
            <ac:picMk id="3080" creationId="{50837BA3-E3A4-4F94-A65C-EF0FD1A1D6C4}"/>
          </ac:picMkLst>
        </pc:picChg>
        <pc:picChg chg="add mod">
          <ac:chgData name="Phyllipe Lima" userId="afbdb2a7827722fd" providerId="LiveId" clId="{FBCB8C2C-E1BA-4BBE-948A-3F181CD3ECDD}" dt="2020-01-30T18:50:19.249" v="8187" actId="1076"/>
          <ac:picMkLst>
            <pc:docMk/>
            <pc:sldMk cId="4095517561" sldId="284"/>
            <ac:picMk id="4106" creationId="{DB3DFC6E-1955-4413-BFB5-BAAA54DAB554}"/>
          </ac:picMkLst>
        </pc:picChg>
      </pc:sldChg>
      <pc:sldChg chg="addSp delSp modSp add delAnim modAnim modNotesTx">
        <pc:chgData name="Phyllipe Lima" userId="afbdb2a7827722fd" providerId="LiveId" clId="{FBCB8C2C-E1BA-4BBE-948A-3F181CD3ECDD}" dt="2020-02-02T23:15:42.709" v="11673"/>
        <pc:sldMkLst>
          <pc:docMk/>
          <pc:sldMk cId="968131793" sldId="285"/>
        </pc:sldMkLst>
        <pc:spChg chg="del">
          <ac:chgData name="Phyllipe Lima" userId="afbdb2a7827722fd" providerId="LiveId" clId="{FBCB8C2C-E1BA-4BBE-948A-3F181CD3ECDD}" dt="2020-01-30T18:51:13.642" v="8201" actId="478"/>
          <ac:spMkLst>
            <pc:docMk/>
            <pc:sldMk cId="968131793" sldId="285"/>
            <ac:spMk id="14" creationId="{99005C77-1D8D-417D-ACDC-625A6241BD41}"/>
          </ac:spMkLst>
        </pc:spChg>
        <pc:grpChg chg="del">
          <ac:chgData name="Phyllipe Lima" userId="afbdb2a7827722fd" providerId="LiveId" clId="{FBCB8C2C-E1BA-4BBE-948A-3F181CD3ECDD}" dt="2020-01-30T18:51:09.765" v="8194" actId="478"/>
          <ac:grpSpMkLst>
            <pc:docMk/>
            <pc:sldMk cId="968131793" sldId="285"/>
            <ac:grpSpMk id="4" creationId="{EB9997D7-D967-4557-A848-CCCB19CB52CA}"/>
          </ac:grpSpMkLst>
        </pc:grpChg>
        <pc:picChg chg="add">
          <ac:chgData name="Phyllipe Lima" userId="afbdb2a7827722fd" providerId="LiveId" clId="{FBCB8C2C-E1BA-4BBE-948A-3F181CD3ECDD}" dt="2020-02-02T23:15:42.709" v="11673"/>
          <ac:picMkLst>
            <pc:docMk/>
            <pc:sldMk cId="968131793" sldId="285"/>
            <ac:picMk id="7" creationId="{2A96CD80-E997-4DE6-9391-D8D4DCEDF857}"/>
          </ac:picMkLst>
        </pc:picChg>
        <pc:picChg chg="del">
          <ac:chgData name="Phyllipe Lima" userId="afbdb2a7827722fd" providerId="LiveId" clId="{FBCB8C2C-E1BA-4BBE-948A-3F181CD3ECDD}" dt="2020-01-30T18:51:11.428" v="8197" actId="478"/>
          <ac:picMkLst>
            <pc:docMk/>
            <pc:sldMk cId="968131793" sldId="285"/>
            <ac:picMk id="7" creationId="{FD58BC4D-0C08-4411-B2DA-19945A29D808}"/>
          </ac:picMkLst>
        </pc:picChg>
        <pc:picChg chg="del">
          <ac:chgData name="Phyllipe Lima" userId="afbdb2a7827722fd" providerId="LiveId" clId="{FBCB8C2C-E1BA-4BBE-948A-3F181CD3ECDD}" dt="2020-01-30T18:51:14.206" v="8202" actId="478"/>
          <ac:picMkLst>
            <pc:docMk/>
            <pc:sldMk cId="968131793" sldId="285"/>
            <ac:picMk id="13" creationId="{D03EB75A-1DDE-4A51-AD27-D18930B2F46F}"/>
          </ac:picMkLst>
        </pc:picChg>
        <pc:picChg chg="del">
          <ac:chgData name="Phyllipe Lima" userId="afbdb2a7827722fd" providerId="LiveId" clId="{FBCB8C2C-E1BA-4BBE-948A-3F181CD3ECDD}" dt="2020-01-30T18:51:12.522" v="8199" actId="478"/>
          <ac:picMkLst>
            <pc:docMk/>
            <pc:sldMk cId="968131793" sldId="285"/>
            <ac:picMk id="16" creationId="{98BA49B1-82E2-40B0-9CF3-FEB799C56C47}"/>
          </ac:picMkLst>
        </pc:picChg>
        <pc:picChg chg="del">
          <ac:chgData name="Phyllipe Lima" userId="afbdb2a7827722fd" providerId="LiveId" clId="{FBCB8C2C-E1BA-4BBE-948A-3F181CD3ECDD}" dt="2020-01-30T18:51:11.978" v="8198" actId="478"/>
          <ac:picMkLst>
            <pc:docMk/>
            <pc:sldMk cId="968131793" sldId="285"/>
            <ac:picMk id="17" creationId="{EBA00B61-688F-4BB3-9780-DCB8BD7678B9}"/>
          </ac:picMkLst>
        </pc:picChg>
        <pc:picChg chg="add del">
          <ac:chgData name="Phyllipe Lima" userId="afbdb2a7827722fd" providerId="LiveId" clId="{FBCB8C2C-E1BA-4BBE-948A-3F181CD3ECDD}" dt="2020-01-30T20:49:13.151" v="10152"/>
          <ac:picMkLst>
            <pc:docMk/>
            <pc:sldMk cId="968131793" sldId="285"/>
            <ac:picMk id="19" creationId="{AA8258E2-11A3-466D-A943-59D70B2C8FFC}"/>
          </ac:picMkLst>
        </pc:picChg>
        <pc:picChg chg="add del">
          <ac:chgData name="Phyllipe Lima" userId="afbdb2a7827722fd" providerId="LiveId" clId="{FBCB8C2C-E1BA-4BBE-948A-3F181CD3ECDD}" dt="2020-01-30T20:49:13.151" v="10152"/>
          <ac:picMkLst>
            <pc:docMk/>
            <pc:sldMk cId="968131793" sldId="285"/>
            <ac:picMk id="20" creationId="{5402529E-8FE4-4EBC-8EF7-B3B129B4FF03}"/>
          </ac:picMkLst>
        </pc:picChg>
        <pc:picChg chg="add del">
          <ac:chgData name="Phyllipe Lima" userId="afbdb2a7827722fd" providerId="LiveId" clId="{FBCB8C2C-E1BA-4BBE-948A-3F181CD3ECDD}" dt="2020-01-30T20:49:27.022" v="10158" actId="478"/>
          <ac:picMkLst>
            <pc:docMk/>
            <pc:sldMk cId="968131793" sldId="285"/>
            <ac:picMk id="21" creationId="{60DAF753-EFD6-4A5F-8456-A26B82AA1971}"/>
          </ac:picMkLst>
        </pc:picChg>
        <pc:picChg chg="add del">
          <ac:chgData name="Phyllipe Lima" userId="afbdb2a7827722fd" providerId="LiveId" clId="{FBCB8C2C-E1BA-4BBE-948A-3F181CD3ECDD}" dt="2020-01-30T20:49:25.506" v="10157" actId="478"/>
          <ac:picMkLst>
            <pc:docMk/>
            <pc:sldMk cId="968131793" sldId="285"/>
            <ac:picMk id="22" creationId="{B73C15BA-11C3-420E-BBD6-F950F0004D98}"/>
          </ac:picMkLst>
        </pc:picChg>
        <pc:picChg chg="add mod">
          <ac:chgData name="Phyllipe Lima" userId="afbdb2a7827722fd" providerId="LiveId" clId="{FBCB8C2C-E1BA-4BBE-948A-3F181CD3ECDD}" dt="2020-01-30T20:49:18.084" v="10155"/>
          <ac:picMkLst>
            <pc:docMk/>
            <pc:sldMk cId="968131793" sldId="285"/>
            <ac:picMk id="23" creationId="{B18E8222-AD60-4207-A3ED-11DF30588A52}"/>
          </ac:picMkLst>
        </pc:picChg>
        <pc:picChg chg="add mod">
          <ac:chgData name="Phyllipe Lima" userId="afbdb2a7827722fd" providerId="LiveId" clId="{FBCB8C2C-E1BA-4BBE-948A-3F181CD3ECDD}" dt="2020-01-30T20:49:18.084" v="10155"/>
          <ac:picMkLst>
            <pc:docMk/>
            <pc:sldMk cId="968131793" sldId="285"/>
            <ac:picMk id="24" creationId="{503052CF-65E5-479C-93C6-9DB97766C5A0}"/>
          </ac:picMkLst>
        </pc:picChg>
        <pc:picChg chg="del">
          <ac:chgData name="Phyllipe Lima" userId="afbdb2a7827722fd" providerId="LiveId" clId="{FBCB8C2C-E1BA-4BBE-948A-3F181CD3ECDD}" dt="2020-01-30T18:51:10.238" v="8195" actId="478"/>
          <ac:picMkLst>
            <pc:docMk/>
            <pc:sldMk cId="968131793" sldId="285"/>
            <ac:picMk id="3074" creationId="{FAC5F619-0EB7-4E81-B101-6746A6A454B1}"/>
          </ac:picMkLst>
        </pc:picChg>
        <pc:picChg chg="del">
          <ac:chgData name="Phyllipe Lima" userId="afbdb2a7827722fd" providerId="LiveId" clId="{FBCB8C2C-E1BA-4BBE-948A-3F181CD3ECDD}" dt="2020-01-30T18:51:10.694" v="8196" actId="478"/>
          <ac:picMkLst>
            <pc:docMk/>
            <pc:sldMk cId="968131793" sldId="285"/>
            <ac:picMk id="3076" creationId="{F740BD3D-1106-43E4-8176-AF345E98DFAE}"/>
          </ac:picMkLst>
        </pc:picChg>
        <pc:picChg chg="del">
          <ac:chgData name="Phyllipe Lima" userId="afbdb2a7827722fd" providerId="LiveId" clId="{FBCB8C2C-E1BA-4BBE-948A-3F181CD3ECDD}" dt="2020-01-30T18:51:09.138" v="8193" actId="478"/>
          <ac:picMkLst>
            <pc:docMk/>
            <pc:sldMk cId="968131793" sldId="285"/>
            <ac:picMk id="3080" creationId="{50837BA3-E3A4-4F94-A65C-EF0FD1A1D6C4}"/>
          </ac:picMkLst>
        </pc:picChg>
        <pc:picChg chg="del">
          <ac:chgData name="Phyllipe Lima" userId="afbdb2a7827722fd" providerId="LiveId" clId="{FBCB8C2C-E1BA-4BBE-948A-3F181CD3ECDD}" dt="2020-01-30T18:51:13.067" v="8200" actId="478"/>
          <ac:picMkLst>
            <pc:docMk/>
            <pc:sldMk cId="968131793" sldId="285"/>
            <ac:picMk id="4106" creationId="{DB3DFC6E-1955-4413-BFB5-BAAA54DAB554}"/>
          </ac:picMkLst>
        </pc:picChg>
        <pc:picChg chg="add mod">
          <ac:chgData name="Phyllipe Lima" userId="afbdb2a7827722fd" providerId="LiveId" clId="{FBCB8C2C-E1BA-4BBE-948A-3F181CD3ECDD}" dt="2020-01-30T18:53:02.575" v="8207" actId="1076"/>
          <ac:picMkLst>
            <pc:docMk/>
            <pc:sldMk cId="968131793" sldId="285"/>
            <ac:picMk id="5122" creationId="{BE761607-D3F5-468B-8265-44122AA76264}"/>
          </ac:picMkLst>
        </pc:picChg>
      </pc:sldChg>
      <pc:sldChg chg="addSp delSp modSp add modNotesTx">
        <pc:chgData name="Phyllipe Lima" userId="afbdb2a7827722fd" providerId="LiveId" clId="{FBCB8C2C-E1BA-4BBE-948A-3F181CD3ECDD}" dt="2020-01-30T21:10:51.773" v="11281" actId="1076"/>
        <pc:sldMkLst>
          <pc:docMk/>
          <pc:sldMk cId="11908805" sldId="286"/>
        </pc:sldMkLst>
        <pc:picChg chg="add mod">
          <ac:chgData name="Phyllipe Lima" userId="afbdb2a7827722fd" providerId="LiveId" clId="{FBCB8C2C-E1BA-4BBE-948A-3F181CD3ECDD}" dt="2020-01-30T21:10:51.773" v="11281" actId="1076"/>
          <ac:picMkLst>
            <pc:docMk/>
            <pc:sldMk cId="11908805" sldId="286"/>
            <ac:picMk id="2" creationId="{6114112E-E936-48B7-BAB0-84CF24327B44}"/>
          </ac:picMkLst>
        </pc:picChg>
        <pc:picChg chg="del">
          <ac:chgData name="Phyllipe Lima" userId="afbdb2a7827722fd" providerId="LiveId" clId="{FBCB8C2C-E1BA-4BBE-948A-3F181CD3ECDD}" dt="2020-01-30T21:10:49.296" v="11280" actId="478"/>
          <ac:picMkLst>
            <pc:docMk/>
            <pc:sldMk cId="11908805" sldId="286"/>
            <ac:picMk id="5122" creationId="{BE761607-D3F5-468B-8265-44122AA76264}"/>
          </ac:picMkLst>
        </pc:picChg>
      </pc:sldChg>
      <pc:sldChg chg="addSp delSp modSp add modAnim modNotesTx">
        <pc:chgData name="Phyllipe Lima" userId="afbdb2a7827722fd" providerId="LiveId" clId="{FBCB8C2C-E1BA-4BBE-948A-3F181CD3ECDD}" dt="2020-02-02T23:32:00.367" v="11952"/>
        <pc:sldMkLst>
          <pc:docMk/>
          <pc:sldMk cId="336836915" sldId="287"/>
        </pc:sldMkLst>
        <pc:picChg chg="del">
          <ac:chgData name="Phyllipe Lima" userId="afbdb2a7827722fd" providerId="LiveId" clId="{FBCB8C2C-E1BA-4BBE-948A-3F181CD3ECDD}" dt="2020-01-30T19:02:52.395" v="8378" actId="478"/>
          <ac:picMkLst>
            <pc:docMk/>
            <pc:sldMk cId="336836915" sldId="287"/>
            <ac:picMk id="2" creationId="{6114112E-E936-48B7-BAB0-84CF24327B44}"/>
          </ac:picMkLst>
        </pc:picChg>
        <pc:picChg chg="del">
          <ac:chgData name="Phyllipe Lima" userId="afbdb2a7827722fd" providerId="LiveId" clId="{FBCB8C2C-E1BA-4BBE-948A-3F181CD3ECDD}" dt="2020-01-30T19:02:53.909" v="8379" actId="478"/>
          <ac:picMkLst>
            <pc:docMk/>
            <pc:sldMk cId="336836915" sldId="287"/>
            <ac:picMk id="5122" creationId="{BE761607-D3F5-468B-8265-44122AA76264}"/>
          </ac:picMkLst>
        </pc:picChg>
        <pc:picChg chg="add mod">
          <ac:chgData name="Phyllipe Lima" userId="afbdb2a7827722fd" providerId="LiveId" clId="{FBCB8C2C-E1BA-4BBE-948A-3F181CD3ECDD}" dt="2020-01-30T19:05:19.979" v="8430" actId="14100"/>
          <ac:picMkLst>
            <pc:docMk/>
            <pc:sldMk cId="336836915" sldId="287"/>
            <ac:picMk id="6146" creationId="{E62A83F3-E8E5-4F84-A9E1-E0AA744A9C15}"/>
          </ac:picMkLst>
        </pc:picChg>
        <pc:picChg chg="add mod">
          <ac:chgData name="Phyllipe Lima" userId="afbdb2a7827722fd" providerId="LiveId" clId="{FBCB8C2C-E1BA-4BBE-948A-3F181CD3ECDD}" dt="2020-01-30T19:05:17.642" v="8429" actId="14100"/>
          <ac:picMkLst>
            <pc:docMk/>
            <pc:sldMk cId="336836915" sldId="287"/>
            <ac:picMk id="6148" creationId="{DA119467-36EF-4CE3-BFBB-2B8154232358}"/>
          </ac:picMkLst>
        </pc:picChg>
        <pc:picChg chg="add mod">
          <ac:chgData name="Phyllipe Lima" userId="afbdb2a7827722fd" providerId="LiveId" clId="{FBCB8C2C-E1BA-4BBE-948A-3F181CD3ECDD}" dt="2020-01-30T19:05:20.874" v="8431" actId="1076"/>
          <ac:picMkLst>
            <pc:docMk/>
            <pc:sldMk cId="336836915" sldId="287"/>
            <ac:picMk id="6150" creationId="{BC34936C-D72D-4DE4-9949-EA44096760FC}"/>
          </ac:picMkLst>
        </pc:picChg>
      </pc:sldChg>
      <pc:sldChg chg="addSp delSp modSp add modTransition modNotesTx">
        <pc:chgData name="Phyllipe Lima" userId="afbdb2a7827722fd" providerId="LiveId" clId="{FBCB8C2C-E1BA-4BBE-948A-3F181CD3ECDD}" dt="2020-01-30T20:26:27.735" v="9862"/>
        <pc:sldMkLst>
          <pc:docMk/>
          <pc:sldMk cId="1914554711" sldId="288"/>
        </pc:sldMkLst>
        <pc:picChg chg="del">
          <ac:chgData name="Phyllipe Lima" userId="afbdb2a7827722fd" providerId="LiveId" clId="{FBCB8C2C-E1BA-4BBE-948A-3F181CD3ECDD}" dt="2020-01-30T19:09:45.103" v="8849" actId="478"/>
          <ac:picMkLst>
            <pc:docMk/>
            <pc:sldMk cId="1914554711" sldId="288"/>
            <ac:picMk id="2" creationId="{6114112E-E936-48B7-BAB0-84CF24327B44}"/>
          </ac:picMkLst>
        </pc:picChg>
        <pc:picChg chg="del">
          <ac:chgData name="Phyllipe Lima" userId="afbdb2a7827722fd" providerId="LiveId" clId="{FBCB8C2C-E1BA-4BBE-948A-3F181CD3ECDD}" dt="2020-01-30T19:09:46.578" v="8850" actId="478"/>
          <ac:picMkLst>
            <pc:docMk/>
            <pc:sldMk cId="1914554711" sldId="288"/>
            <ac:picMk id="5122" creationId="{BE761607-D3F5-468B-8265-44122AA76264}"/>
          </ac:picMkLst>
        </pc:picChg>
        <pc:picChg chg="add mod">
          <ac:chgData name="Phyllipe Lima" userId="afbdb2a7827722fd" providerId="LiveId" clId="{FBCB8C2C-E1BA-4BBE-948A-3F181CD3ECDD}" dt="2020-01-30T19:09:54.176" v="8853" actId="1076"/>
          <ac:picMkLst>
            <pc:docMk/>
            <pc:sldMk cId="1914554711" sldId="288"/>
            <ac:picMk id="8194" creationId="{8958B7C2-E77D-4971-A6A5-DB273C9A63A8}"/>
          </ac:picMkLst>
        </pc:picChg>
      </pc:sldChg>
      <pc:sldChg chg="addSp delSp modSp add modTransition modAnim modNotesTx">
        <pc:chgData name="Phyllipe Lima" userId="afbdb2a7827722fd" providerId="LiveId" clId="{FBCB8C2C-E1BA-4BBE-948A-3F181CD3ECDD}" dt="2020-01-30T19:20:51.330" v="9203"/>
        <pc:sldMkLst>
          <pc:docMk/>
          <pc:sldMk cId="1634372044" sldId="289"/>
        </pc:sldMkLst>
        <pc:spChg chg="add mod">
          <ac:chgData name="Phyllipe Lima" userId="afbdb2a7827722fd" providerId="LiveId" clId="{FBCB8C2C-E1BA-4BBE-948A-3F181CD3ECDD}" dt="2020-01-30T19:20:21.951" v="9199" actId="1076"/>
          <ac:spMkLst>
            <pc:docMk/>
            <pc:sldMk cId="1634372044" sldId="289"/>
            <ac:spMk id="2" creationId="{6A146D6D-F2F1-44C4-B29A-B70D247D5642}"/>
          </ac:spMkLst>
        </pc:spChg>
        <pc:picChg chg="add del mod">
          <ac:chgData name="Phyllipe Lima" userId="afbdb2a7827722fd" providerId="LiveId" clId="{FBCB8C2C-E1BA-4BBE-948A-3F181CD3ECDD}" dt="2020-01-30T19:20:49.309" v="9202" actId="478"/>
          <ac:picMkLst>
            <pc:docMk/>
            <pc:sldMk cId="1634372044" sldId="289"/>
            <ac:picMk id="9" creationId="{966415D9-6AC1-4E0D-9A1E-88EC676F1E0A}"/>
          </ac:picMkLst>
        </pc:picChg>
        <pc:picChg chg="del">
          <ac:chgData name="Phyllipe Lima" userId="afbdb2a7827722fd" providerId="LiveId" clId="{FBCB8C2C-E1BA-4BBE-948A-3F181CD3ECDD}" dt="2020-01-30T19:10:29.713" v="8947" actId="478"/>
          <ac:picMkLst>
            <pc:docMk/>
            <pc:sldMk cId="1634372044" sldId="289"/>
            <ac:picMk id="8194" creationId="{8958B7C2-E77D-4971-A6A5-DB273C9A63A8}"/>
          </ac:picMkLst>
        </pc:picChg>
        <pc:picChg chg="add mod">
          <ac:chgData name="Phyllipe Lima" userId="afbdb2a7827722fd" providerId="LiveId" clId="{FBCB8C2C-E1BA-4BBE-948A-3F181CD3ECDD}" dt="2020-01-30T19:19:47.308" v="9196" actId="1076"/>
          <ac:picMkLst>
            <pc:docMk/>
            <pc:sldMk cId="1634372044" sldId="289"/>
            <ac:picMk id="9218" creationId="{5F56FB73-5CF3-44DE-ADA1-698CD50A235B}"/>
          </ac:picMkLst>
        </pc:picChg>
      </pc:sldChg>
      <pc:sldChg chg="addSp delSp modSp add modNotesTx">
        <pc:chgData name="Phyllipe Lima" userId="afbdb2a7827722fd" providerId="LiveId" clId="{FBCB8C2C-E1BA-4BBE-948A-3F181CD3ECDD}" dt="2020-01-30T19:28:30.881" v="9506" actId="1076"/>
        <pc:sldMkLst>
          <pc:docMk/>
          <pc:sldMk cId="3491552607" sldId="290"/>
        </pc:sldMkLst>
        <pc:spChg chg="del">
          <ac:chgData name="Phyllipe Lima" userId="afbdb2a7827722fd" providerId="LiveId" clId="{FBCB8C2C-E1BA-4BBE-948A-3F181CD3ECDD}" dt="2020-01-30T19:25:13.926" v="9206" actId="478"/>
          <ac:spMkLst>
            <pc:docMk/>
            <pc:sldMk cId="3491552607" sldId="290"/>
            <ac:spMk id="2" creationId="{6A146D6D-F2F1-44C4-B29A-B70D247D5642}"/>
          </ac:spMkLst>
        </pc:spChg>
        <pc:picChg chg="add mod modCrop">
          <ac:chgData name="Phyllipe Lima" userId="afbdb2a7827722fd" providerId="LiveId" clId="{FBCB8C2C-E1BA-4BBE-948A-3F181CD3ECDD}" dt="2020-01-30T19:28:30.881" v="9506" actId="1076"/>
          <ac:picMkLst>
            <pc:docMk/>
            <pc:sldMk cId="3491552607" sldId="290"/>
            <ac:picMk id="4" creationId="{CE8A5EB8-A39B-451D-9A8C-E6B5D2CBEB89}"/>
          </ac:picMkLst>
        </pc:picChg>
        <pc:picChg chg="del">
          <ac:chgData name="Phyllipe Lima" userId="afbdb2a7827722fd" providerId="LiveId" clId="{FBCB8C2C-E1BA-4BBE-948A-3F181CD3ECDD}" dt="2020-01-30T19:25:14.356" v="9207" actId="478"/>
          <ac:picMkLst>
            <pc:docMk/>
            <pc:sldMk cId="3491552607" sldId="290"/>
            <ac:picMk id="9" creationId="{966415D9-6AC1-4E0D-9A1E-88EC676F1E0A}"/>
          </ac:picMkLst>
        </pc:picChg>
        <pc:picChg chg="del">
          <ac:chgData name="Phyllipe Lima" userId="afbdb2a7827722fd" providerId="LiveId" clId="{FBCB8C2C-E1BA-4BBE-948A-3F181CD3ECDD}" dt="2020-01-30T19:25:13.228" v="9205" actId="478"/>
          <ac:picMkLst>
            <pc:docMk/>
            <pc:sldMk cId="3491552607" sldId="290"/>
            <ac:picMk id="9218" creationId="{5F56FB73-5CF3-44DE-ADA1-698CD50A235B}"/>
          </ac:picMkLst>
        </pc:picChg>
      </pc:sldChg>
      <pc:sldChg chg="addSp delSp modSp add modNotesTx">
        <pc:chgData name="Phyllipe Lima" userId="afbdb2a7827722fd" providerId="LiveId" clId="{FBCB8C2C-E1BA-4BBE-948A-3F181CD3ECDD}" dt="2020-01-30T19:34:36.091" v="9688"/>
        <pc:sldMkLst>
          <pc:docMk/>
          <pc:sldMk cId="3274942739" sldId="291"/>
        </pc:sldMkLst>
        <pc:spChg chg="add del mod">
          <ac:chgData name="Phyllipe Lima" userId="afbdb2a7827722fd" providerId="LiveId" clId="{FBCB8C2C-E1BA-4BBE-948A-3F181CD3ECDD}" dt="2020-01-30T19:30:24.036" v="9535" actId="478"/>
          <ac:spMkLst>
            <pc:docMk/>
            <pc:sldMk cId="3274942739" sldId="291"/>
            <ac:spMk id="7" creationId="{5AB892BD-9066-4E89-AA2A-96D087A9EC03}"/>
          </ac:spMkLst>
        </pc:spChg>
        <pc:spChg chg="add del mod">
          <ac:chgData name="Phyllipe Lima" userId="afbdb2a7827722fd" providerId="LiveId" clId="{FBCB8C2C-E1BA-4BBE-948A-3F181CD3ECDD}" dt="2020-01-30T19:30:25.473" v="9536" actId="478"/>
          <ac:spMkLst>
            <pc:docMk/>
            <pc:sldMk cId="3274942739" sldId="291"/>
            <ac:spMk id="9" creationId="{42D45549-7752-4C94-9C7C-A5BDC43DB504}"/>
          </ac:spMkLst>
        </pc:spChg>
        <pc:spChg chg="add del mod">
          <ac:chgData name="Phyllipe Lima" userId="afbdb2a7827722fd" providerId="LiveId" clId="{FBCB8C2C-E1BA-4BBE-948A-3F181CD3ECDD}" dt="2020-01-30T19:30:26.690" v="9537" actId="478"/>
          <ac:spMkLst>
            <pc:docMk/>
            <pc:sldMk cId="3274942739" sldId="291"/>
            <ac:spMk id="10" creationId="{98C25334-B26F-47F7-9027-50D0C2D53B7F}"/>
          </ac:spMkLst>
        </pc:spChg>
        <pc:picChg chg="add del mod">
          <ac:chgData name="Phyllipe Lima" userId="afbdb2a7827722fd" providerId="LiveId" clId="{FBCB8C2C-E1BA-4BBE-948A-3F181CD3ECDD}" dt="2020-01-30T19:30:20.534" v="9532" actId="478"/>
          <ac:picMkLst>
            <pc:docMk/>
            <pc:sldMk cId="3274942739" sldId="291"/>
            <ac:picMk id="2" creationId="{CE9D8B7D-5E59-4806-8D03-F7D2B2DFF1CB}"/>
          </ac:picMkLst>
        </pc:picChg>
        <pc:picChg chg="del">
          <ac:chgData name="Phyllipe Lima" userId="afbdb2a7827722fd" providerId="LiveId" clId="{FBCB8C2C-E1BA-4BBE-948A-3F181CD3ECDD}" dt="2020-01-30T19:27:13.992" v="9240" actId="478"/>
          <ac:picMkLst>
            <pc:docMk/>
            <pc:sldMk cId="3274942739" sldId="291"/>
            <ac:picMk id="4" creationId="{CE8A5EB8-A39B-451D-9A8C-E6B5D2CBEB89}"/>
          </ac:picMkLst>
        </pc:picChg>
        <pc:picChg chg="add del mod">
          <ac:chgData name="Phyllipe Lima" userId="afbdb2a7827722fd" providerId="LiveId" clId="{FBCB8C2C-E1BA-4BBE-948A-3F181CD3ECDD}" dt="2020-01-30T19:34:35.726" v="9687" actId="478"/>
          <ac:picMkLst>
            <pc:docMk/>
            <pc:sldMk cId="3274942739" sldId="291"/>
            <ac:picMk id="11" creationId="{FA81C2EE-4DF9-4DFD-B0FC-2D4722BB735C}"/>
          </ac:picMkLst>
        </pc:picChg>
        <pc:picChg chg="add">
          <ac:chgData name="Phyllipe Lima" userId="afbdb2a7827722fd" providerId="LiveId" clId="{FBCB8C2C-E1BA-4BBE-948A-3F181CD3ECDD}" dt="2020-01-30T19:34:36.091" v="9688"/>
          <ac:picMkLst>
            <pc:docMk/>
            <pc:sldMk cId="3274942739" sldId="291"/>
            <ac:picMk id="12" creationId="{CCDED84A-7BBC-4A69-8DCB-F7FD151CC3BF}"/>
          </ac:picMkLst>
        </pc:picChg>
      </pc:sldChg>
      <pc:sldChg chg="add del">
        <pc:chgData name="Phyllipe Lima" userId="afbdb2a7827722fd" providerId="LiveId" clId="{FBCB8C2C-E1BA-4BBE-948A-3F181CD3ECDD}" dt="2020-01-30T20:27:41.654" v="9866" actId="47"/>
        <pc:sldMkLst>
          <pc:docMk/>
          <pc:sldMk cId="350642399" sldId="292"/>
        </pc:sldMkLst>
      </pc:sldChg>
      <pc:sldChg chg="addSp delSp add modNotesTx">
        <pc:chgData name="Phyllipe Lima" userId="afbdb2a7827722fd" providerId="LiveId" clId="{FBCB8C2C-E1BA-4BBE-948A-3F181CD3ECDD}" dt="2020-01-30T19:36:18.783" v="9804" actId="20577"/>
        <pc:sldMkLst>
          <pc:docMk/>
          <pc:sldMk cId="771427067" sldId="293"/>
        </pc:sldMkLst>
        <pc:picChg chg="add">
          <ac:chgData name="Phyllipe Lima" userId="afbdb2a7827722fd" providerId="LiveId" clId="{FBCB8C2C-E1BA-4BBE-948A-3F181CD3ECDD}" dt="2020-01-30T19:35:31.784" v="9691"/>
          <ac:picMkLst>
            <pc:docMk/>
            <pc:sldMk cId="771427067" sldId="293"/>
            <ac:picMk id="2" creationId="{E5883857-C7B1-4546-A8A2-F75C26DE8F3A}"/>
          </ac:picMkLst>
        </pc:picChg>
        <pc:picChg chg="del">
          <ac:chgData name="Phyllipe Lima" userId="afbdb2a7827722fd" providerId="LiveId" clId="{FBCB8C2C-E1BA-4BBE-948A-3F181CD3ECDD}" dt="2020-01-30T19:35:31.441" v="9690" actId="478"/>
          <ac:picMkLst>
            <pc:docMk/>
            <pc:sldMk cId="771427067" sldId="293"/>
            <ac:picMk id="11" creationId="{FA81C2EE-4DF9-4DFD-B0FC-2D4722BB735C}"/>
          </ac:picMkLst>
        </pc:picChg>
      </pc:sldChg>
      <pc:sldChg chg="addSp delSp modSp add modAnim modNotesTx">
        <pc:chgData name="Phyllipe Lima" userId="afbdb2a7827722fd" providerId="LiveId" clId="{FBCB8C2C-E1BA-4BBE-948A-3F181CD3ECDD}" dt="2020-01-30T20:55:34.955" v="10944" actId="20577"/>
        <pc:sldMkLst>
          <pc:docMk/>
          <pc:sldMk cId="4235609691" sldId="294"/>
        </pc:sldMkLst>
        <pc:spChg chg="add mod">
          <ac:chgData name="Phyllipe Lima" userId="afbdb2a7827722fd" providerId="LiveId" clId="{FBCB8C2C-E1BA-4BBE-948A-3F181CD3ECDD}" dt="2020-01-30T20:28:51.519" v="9897" actId="14100"/>
          <ac:spMkLst>
            <pc:docMk/>
            <pc:sldMk cId="4235609691" sldId="294"/>
            <ac:spMk id="7" creationId="{31C399B9-16AE-4858-A02C-509A345A0FC4}"/>
          </ac:spMkLst>
        </pc:spChg>
        <pc:spChg chg="add mod">
          <ac:chgData name="Phyllipe Lima" userId="afbdb2a7827722fd" providerId="LiveId" clId="{FBCB8C2C-E1BA-4BBE-948A-3F181CD3ECDD}" dt="2020-01-30T20:29:00.047" v="9901" actId="14100"/>
          <ac:spMkLst>
            <pc:docMk/>
            <pc:sldMk cId="4235609691" sldId="294"/>
            <ac:spMk id="9" creationId="{BCC00706-232F-44A9-ADE7-D0A585A8EA83}"/>
          </ac:spMkLst>
        </pc:spChg>
        <pc:picChg chg="del">
          <ac:chgData name="Phyllipe Lima" userId="afbdb2a7827722fd" providerId="LiveId" clId="{FBCB8C2C-E1BA-4BBE-948A-3F181CD3ECDD}" dt="2020-01-30T19:39:24.148" v="9806" actId="478"/>
          <ac:picMkLst>
            <pc:docMk/>
            <pc:sldMk cId="4235609691" sldId="294"/>
            <ac:picMk id="2" creationId="{E5883857-C7B1-4546-A8A2-F75C26DE8F3A}"/>
          </ac:picMkLst>
        </pc:picChg>
        <pc:picChg chg="add mod">
          <ac:chgData name="Phyllipe Lima" userId="afbdb2a7827722fd" providerId="LiveId" clId="{FBCB8C2C-E1BA-4BBE-948A-3F181CD3ECDD}" dt="2020-01-30T19:39:30.684" v="9810" actId="1076"/>
          <ac:picMkLst>
            <pc:docMk/>
            <pc:sldMk cId="4235609691" sldId="294"/>
            <ac:picMk id="4" creationId="{33E19901-3871-4E40-89BF-2FDC4BC6BEF4}"/>
          </ac:picMkLst>
        </pc:picChg>
      </pc:sldChg>
      <pc:sldChg chg="add del">
        <pc:chgData name="Phyllipe Lima" userId="afbdb2a7827722fd" providerId="LiveId" clId="{FBCB8C2C-E1BA-4BBE-948A-3F181CD3ECDD}" dt="2020-01-30T20:26:10.518" v="9853" actId="47"/>
        <pc:sldMkLst>
          <pc:docMk/>
          <pc:sldMk cId="2574449612" sldId="295"/>
        </pc:sldMkLst>
      </pc:sldChg>
      <pc:sldChg chg="addSp delSp add ord modTransition modNotesTx">
        <pc:chgData name="Phyllipe Lima" userId="afbdb2a7827722fd" providerId="LiveId" clId="{FBCB8C2C-E1BA-4BBE-948A-3F181CD3ECDD}" dt="2020-02-02T23:15:47.949" v="11675"/>
        <pc:sldMkLst>
          <pc:docMk/>
          <pc:sldMk cId="2833415119" sldId="295"/>
        </pc:sldMkLst>
        <pc:spChg chg="del">
          <ac:chgData name="Phyllipe Lima" userId="afbdb2a7827722fd" providerId="LiveId" clId="{FBCB8C2C-E1BA-4BBE-948A-3F181CD3ECDD}" dt="2020-01-30T20:26:14.420" v="9856" actId="478"/>
          <ac:spMkLst>
            <pc:docMk/>
            <pc:sldMk cId="2833415119" sldId="295"/>
            <ac:spMk id="2" creationId="{6A146D6D-F2F1-44C4-B29A-B70D247D5642}"/>
          </ac:spMkLst>
        </pc:spChg>
        <pc:picChg chg="add">
          <ac:chgData name="Phyllipe Lima" userId="afbdb2a7827722fd" providerId="LiveId" clId="{FBCB8C2C-E1BA-4BBE-948A-3F181CD3ECDD}" dt="2020-02-02T23:15:47.949" v="11675"/>
          <ac:picMkLst>
            <pc:docMk/>
            <pc:sldMk cId="2833415119" sldId="295"/>
            <ac:picMk id="7" creationId="{81AFEA26-8203-47E9-AA36-EFBFBB198ED2}"/>
          </ac:picMkLst>
        </pc:picChg>
        <pc:picChg chg="del">
          <ac:chgData name="Phyllipe Lima" userId="afbdb2a7827722fd" providerId="LiveId" clId="{FBCB8C2C-E1BA-4BBE-948A-3F181CD3ECDD}" dt="2020-01-30T20:26:14.879" v="9857" actId="478"/>
          <ac:picMkLst>
            <pc:docMk/>
            <pc:sldMk cId="2833415119" sldId="295"/>
            <ac:picMk id="9" creationId="{966415D9-6AC1-4E0D-9A1E-88EC676F1E0A}"/>
          </ac:picMkLst>
        </pc:picChg>
        <pc:picChg chg="del">
          <ac:chgData name="Phyllipe Lima" userId="afbdb2a7827722fd" providerId="LiveId" clId="{FBCB8C2C-E1BA-4BBE-948A-3F181CD3ECDD}" dt="2020-01-30T20:26:13.718" v="9855" actId="478"/>
          <ac:picMkLst>
            <pc:docMk/>
            <pc:sldMk cId="2833415119" sldId="295"/>
            <ac:picMk id="9218" creationId="{5F56FB73-5CF3-44DE-ADA1-698CD50A235B}"/>
          </ac:picMkLst>
        </pc:picChg>
        <pc:picChg chg="add">
          <ac:chgData name="Phyllipe Lima" userId="afbdb2a7827722fd" providerId="LiveId" clId="{FBCB8C2C-E1BA-4BBE-948A-3F181CD3ECDD}" dt="2020-01-30T20:26:16.184" v="9858"/>
          <ac:picMkLst>
            <pc:docMk/>
            <pc:sldMk cId="2833415119" sldId="295"/>
            <ac:picMk id="10242" creationId="{9255C987-7159-4F7C-BCDE-CEAACC3AB3C6}"/>
          </ac:picMkLst>
        </pc:picChg>
      </pc:sldChg>
      <pc:sldChg chg="addSp delSp modSp add modAnim modNotesTx">
        <pc:chgData name="Phyllipe Lima" userId="afbdb2a7827722fd" providerId="LiveId" clId="{FBCB8C2C-E1BA-4BBE-948A-3F181CD3ECDD}" dt="2020-02-02T23:15:44.634" v="11674"/>
        <pc:sldMkLst>
          <pc:docMk/>
          <pc:sldMk cId="793959533" sldId="296"/>
        </pc:sldMkLst>
        <pc:picChg chg="add">
          <ac:chgData name="Phyllipe Lima" userId="afbdb2a7827722fd" providerId="LiveId" clId="{FBCB8C2C-E1BA-4BBE-948A-3F181CD3ECDD}" dt="2020-02-02T23:15:44.634" v="11674"/>
          <ac:picMkLst>
            <pc:docMk/>
            <pc:sldMk cId="793959533" sldId="296"/>
            <ac:picMk id="9" creationId="{EF9D1F30-0B97-4F7C-BAF0-95CF6997AD64}"/>
          </ac:picMkLst>
        </pc:picChg>
        <pc:picChg chg="mod">
          <ac:chgData name="Phyllipe Lima" userId="afbdb2a7827722fd" providerId="LiveId" clId="{FBCB8C2C-E1BA-4BBE-948A-3F181CD3ECDD}" dt="2020-01-30T20:49:42.151" v="10168" actId="1076"/>
          <ac:picMkLst>
            <pc:docMk/>
            <pc:sldMk cId="793959533" sldId="296"/>
            <ac:picMk id="21" creationId="{60DAF753-EFD6-4A5F-8456-A26B82AA1971}"/>
          </ac:picMkLst>
        </pc:picChg>
        <pc:picChg chg="mod">
          <ac:chgData name="Phyllipe Lima" userId="afbdb2a7827722fd" providerId="LiveId" clId="{FBCB8C2C-E1BA-4BBE-948A-3F181CD3ECDD}" dt="2020-01-30T20:49:36.242" v="10164" actId="1076"/>
          <ac:picMkLst>
            <pc:docMk/>
            <pc:sldMk cId="793959533" sldId="296"/>
            <ac:picMk id="22" creationId="{B73C15BA-11C3-420E-BBD6-F950F0004D98}"/>
          </ac:picMkLst>
        </pc:picChg>
        <pc:picChg chg="del mod">
          <ac:chgData name="Phyllipe Lima" userId="afbdb2a7827722fd" providerId="LiveId" clId="{FBCB8C2C-E1BA-4BBE-948A-3F181CD3ECDD}" dt="2020-01-30T20:49:31.236" v="10161" actId="478"/>
          <ac:picMkLst>
            <pc:docMk/>
            <pc:sldMk cId="793959533" sldId="296"/>
            <ac:picMk id="5122" creationId="{BE761607-D3F5-468B-8265-44122AA76264}"/>
          </ac:picMkLst>
        </pc:picChg>
      </pc:sldChg>
      <pc:sldChg chg="addSp delSp modSp add delAnim modNotesTx">
        <pc:chgData name="Phyllipe Lima" userId="afbdb2a7827722fd" providerId="LiveId" clId="{FBCB8C2C-E1BA-4BBE-948A-3F181CD3ECDD}" dt="2020-01-30T20:58:12.584" v="10999"/>
        <pc:sldMkLst>
          <pc:docMk/>
          <pc:sldMk cId="3376087517" sldId="297"/>
        </pc:sldMkLst>
        <pc:spChg chg="del">
          <ac:chgData name="Phyllipe Lima" userId="afbdb2a7827722fd" providerId="LiveId" clId="{FBCB8C2C-E1BA-4BBE-948A-3F181CD3ECDD}" dt="2020-01-30T20:57:23.363" v="10998" actId="478"/>
          <ac:spMkLst>
            <pc:docMk/>
            <pc:sldMk cId="3376087517" sldId="297"/>
            <ac:spMk id="7" creationId="{31C399B9-16AE-4858-A02C-509A345A0FC4}"/>
          </ac:spMkLst>
        </pc:spChg>
        <pc:spChg chg="del">
          <ac:chgData name="Phyllipe Lima" userId="afbdb2a7827722fd" providerId="LiveId" clId="{FBCB8C2C-E1BA-4BBE-948A-3F181CD3ECDD}" dt="2020-01-30T20:57:22.619" v="10997" actId="478"/>
          <ac:spMkLst>
            <pc:docMk/>
            <pc:sldMk cId="3376087517" sldId="297"/>
            <ac:spMk id="9" creationId="{BCC00706-232F-44A9-ADE7-D0A585A8EA83}"/>
          </ac:spMkLst>
        </pc:spChg>
        <pc:picChg chg="add">
          <ac:chgData name="Phyllipe Lima" userId="afbdb2a7827722fd" providerId="LiveId" clId="{FBCB8C2C-E1BA-4BBE-948A-3F181CD3ECDD}" dt="2020-01-30T20:58:12.584" v="10999"/>
          <ac:picMkLst>
            <pc:docMk/>
            <pc:sldMk cId="3376087517" sldId="297"/>
            <ac:picMk id="2" creationId="{1CCC5256-7781-44D3-853F-D7C8021F916A}"/>
          </ac:picMkLst>
        </pc:picChg>
        <pc:picChg chg="del mod">
          <ac:chgData name="Phyllipe Lima" userId="afbdb2a7827722fd" providerId="LiveId" clId="{FBCB8C2C-E1BA-4BBE-948A-3F181CD3ECDD}" dt="2020-01-30T20:57:21.861" v="10996" actId="478"/>
          <ac:picMkLst>
            <pc:docMk/>
            <pc:sldMk cId="3376087517" sldId="297"/>
            <ac:picMk id="4" creationId="{33E19901-3871-4E40-89BF-2FDC4BC6BEF4}"/>
          </ac:picMkLst>
        </pc:picChg>
      </pc:sldChg>
      <pc:sldChg chg="addSp delSp modSp add modNotesTx">
        <pc:chgData name="Phyllipe Lima" userId="afbdb2a7827722fd" providerId="LiveId" clId="{FBCB8C2C-E1BA-4BBE-948A-3F181CD3ECDD}" dt="2020-01-30T20:59:04.971" v="11045" actId="20577"/>
        <pc:sldMkLst>
          <pc:docMk/>
          <pc:sldMk cId="1982005286" sldId="298"/>
        </pc:sldMkLst>
        <pc:picChg chg="del">
          <ac:chgData name="Phyllipe Lima" userId="afbdb2a7827722fd" providerId="LiveId" clId="{FBCB8C2C-E1BA-4BBE-948A-3F181CD3ECDD}" dt="2020-01-30T20:58:50.164" v="11001" actId="478"/>
          <ac:picMkLst>
            <pc:docMk/>
            <pc:sldMk cId="1982005286" sldId="298"/>
            <ac:picMk id="2" creationId="{1CCC5256-7781-44D3-853F-D7C8021F916A}"/>
          </ac:picMkLst>
        </pc:picChg>
        <pc:picChg chg="add mod">
          <ac:chgData name="Phyllipe Lima" userId="afbdb2a7827722fd" providerId="LiveId" clId="{FBCB8C2C-E1BA-4BBE-948A-3F181CD3ECDD}" dt="2020-01-30T20:58:54.802" v="11004" actId="1076"/>
          <ac:picMkLst>
            <pc:docMk/>
            <pc:sldMk cId="1982005286" sldId="298"/>
            <ac:picMk id="4" creationId="{E68043F3-66B3-4B7E-998E-2B2364C9A461}"/>
          </ac:picMkLst>
        </pc:picChg>
      </pc:sldChg>
      <pc:sldChg chg="addSp delSp modSp add modNotesTx">
        <pc:chgData name="Phyllipe Lima" userId="afbdb2a7827722fd" providerId="LiveId" clId="{FBCB8C2C-E1BA-4BBE-948A-3F181CD3ECDD}" dt="2020-02-02T23:10:05.947" v="11637" actId="20577"/>
        <pc:sldMkLst>
          <pc:docMk/>
          <pc:sldMk cId="1282791658" sldId="299"/>
        </pc:sldMkLst>
        <pc:spChg chg="add mod">
          <ac:chgData name="Phyllipe Lima" userId="afbdb2a7827722fd" providerId="LiveId" clId="{FBCB8C2C-E1BA-4BBE-948A-3F181CD3ECDD}" dt="2020-02-02T23:10:05.947" v="11637" actId="20577"/>
          <ac:spMkLst>
            <pc:docMk/>
            <pc:sldMk cId="1282791658" sldId="299"/>
            <ac:spMk id="7" creationId="{98005A61-5952-498D-90BE-1A66B84466B5}"/>
          </ac:spMkLst>
        </pc:spChg>
        <pc:picChg chg="del">
          <ac:chgData name="Phyllipe Lima" userId="afbdb2a7827722fd" providerId="LiveId" clId="{FBCB8C2C-E1BA-4BBE-948A-3F181CD3ECDD}" dt="2020-01-30T21:23:34.516" v="11555" actId="478"/>
          <ac:picMkLst>
            <pc:docMk/>
            <pc:sldMk cId="1282791658" sldId="299"/>
            <ac:picMk id="4" creationId="{E68043F3-66B3-4B7E-998E-2B2364C9A461}"/>
          </ac:picMkLst>
        </pc:picChg>
        <pc:picChg chg="add mod">
          <ac:chgData name="Phyllipe Lima" userId="afbdb2a7827722fd" providerId="LiveId" clId="{FBCB8C2C-E1BA-4BBE-948A-3F181CD3ECDD}" dt="2020-02-02T23:09:19.001" v="11583" actId="1076"/>
          <ac:picMkLst>
            <pc:docMk/>
            <pc:sldMk cId="1282791658" sldId="299"/>
            <ac:picMk id="1026" creationId="{4FD5A733-9EAA-4106-BE6E-706EC1ECA9C2}"/>
          </ac:picMkLst>
        </pc:picChg>
      </pc:sldChg>
      <pc:sldChg chg="add">
        <pc:chgData name="Phyllipe Lima" userId="afbdb2a7827722fd" providerId="LiveId" clId="{FBCB8C2C-E1BA-4BBE-948A-3F181CD3ECDD}" dt="2020-02-02T23:10:24.058" v="11638"/>
        <pc:sldMkLst>
          <pc:docMk/>
          <pc:sldMk cId="2344770539" sldId="300"/>
        </pc:sldMkLst>
      </pc:sldChg>
      <pc:sldChg chg="addSp modSp add modAnim modNotesTx">
        <pc:chgData name="Phyllipe Lima" userId="afbdb2a7827722fd" providerId="LiveId" clId="{FBCB8C2C-E1BA-4BBE-948A-3F181CD3ECDD}" dt="2020-02-02T23:23:54.771" v="11876"/>
        <pc:sldMkLst>
          <pc:docMk/>
          <pc:sldMk cId="2342769476" sldId="301"/>
        </pc:sldMkLst>
        <pc:spChg chg="mod">
          <ac:chgData name="Phyllipe Lima" userId="afbdb2a7827722fd" providerId="LiveId" clId="{FBCB8C2C-E1BA-4BBE-948A-3F181CD3ECDD}" dt="2020-02-02T23:23:47.028" v="11869" actId="1076"/>
          <ac:spMkLst>
            <pc:docMk/>
            <pc:sldMk cId="2342769476" sldId="301"/>
            <ac:spMk id="22" creationId="{ED951A8B-41ED-4AA6-AE2B-F67A96CB2607}"/>
          </ac:spMkLst>
        </pc:spChg>
        <pc:spChg chg="mod">
          <ac:chgData name="Phyllipe Lima" userId="afbdb2a7827722fd" providerId="LiveId" clId="{FBCB8C2C-E1BA-4BBE-948A-3F181CD3ECDD}" dt="2020-02-02T23:23:44.876" v="11867" actId="1076"/>
          <ac:spMkLst>
            <pc:docMk/>
            <pc:sldMk cId="2342769476" sldId="301"/>
            <ac:spMk id="27" creationId="{54FFDDD2-672C-4C57-A378-67B219A50426}"/>
          </ac:spMkLst>
        </pc:spChg>
        <pc:spChg chg="mod">
          <ac:chgData name="Phyllipe Lima" userId="afbdb2a7827722fd" providerId="LiveId" clId="{FBCB8C2C-E1BA-4BBE-948A-3F181CD3ECDD}" dt="2020-02-02T23:23:41.901" v="11865" actId="1076"/>
          <ac:spMkLst>
            <pc:docMk/>
            <pc:sldMk cId="2342769476" sldId="301"/>
            <ac:spMk id="28" creationId="{4566479E-1720-4304-9F6D-C105AA5D284A}"/>
          </ac:spMkLst>
        </pc:spChg>
        <pc:picChg chg="add mod">
          <ac:chgData name="Phyllipe Lima" userId="afbdb2a7827722fd" providerId="LiveId" clId="{FBCB8C2C-E1BA-4BBE-948A-3F181CD3ECDD}" dt="2020-02-02T23:23:52.427" v="11874" actId="1076"/>
          <ac:picMkLst>
            <pc:docMk/>
            <pc:sldMk cId="2342769476" sldId="301"/>
            <ac:picMk id="10" creationId="{94733321-BF8A-42EC-8FE9-D472E9DDB043}"/>
          </ac:picMkLst>
        </pc:picChg>
        <pc:picChg chg="mod">
          <ac:chgData name="Phyllipe Lima" userId="afbdb2a7827722fd" providerId="LiveId" clId="{FBCB8C2C-E1BA-4BBE-948A-3F181CD3ECDD}" dt="2020-02-02T23:23:41.901" v="11865" actId="1076"/>
          <ac:picMkLst>
            <pc:docMk/>
            <pc:sldMk cId="2342769476" sldId="301"/>
            <ac:picMk id="2052" creationId="{2D846931-5529-4540-8D1C-0FC7BAE6147E}"/>
          </ac:picMkLst>
        </pc:picChg>
        <pc:picChg chg="mod">
          <ac:chgData name="Phyllipe Lima" userId="afbdb2a7827722fd" providerId="LiveId" clId="{FBCB8C2C-E1BA-4BBE-948A-3F181CD3ECDD}" dt="2020-02-02T23:23:47.764" v="11870" actId="1076"/>
          <ac:picMkLst>
            <pc:docMk/>
            <pc:sldMk cId="2342769476" sldId="301"/>
            <ac:picMk id="2054" creationId="{DFB62D88-69AC-466B-A2CE-327CFF2EE65D}"/>
          </ac:picMkLst>
        </pc:picChg>
        <pc:picChg chg="mod">
          <ac:chgData name="Phyllipe Lima" userId="afbdb2a7827722fd" providerId="LiveId" clId="{FBCB8C2C-E1BA-4BBE-948A-3F181CD3ECDD}" dt="2020-02-02T23:23:43.707" v="11866" actId="1076"/>
          <ac:picMkLst>
            <pc:docMk/>
            <pc:sldMk cId="2342769476" sldId="301"/>
            <ac:picMk id="2056" creationId="{9707D10C-45B8-450D-966A-E98FA9C5CE2E}"/>
          </ac:picMkLst>
        </pc:picChg>
      </pc:sldChg>
      <pc:sldChg chg="addSp delSp modSp add modNotesTx">
        <pc:chgData name="Phyllipe Lima" userId="afbdb2a7827722fd" providerId="LiveId" clId="{FBCB8C2C-E1BA-4BBE-948A-3F181CD3ECDD}" dt="2020-02-02T23:24:25.790" v="11932" actId="20577"/>
        <pc:sldMkLst>
          <pc:docMk/>
          <pc:sldMk cId="924312529" sldId="302"/>
        </pc:sldMkLst>
        <pc:picChg chg="add del mod">
          <ac:chgData name="Phyllipe Lima" userId="afbdb2a7827722fd" providerId="LiveId" clId="{FBCB8C2C-E1BA-4BBE-948A-3F181CD3ECDD}" dt="2020-02-02T23:23:59.312" v="11877" actId="478"/>
          <ac:picMkLst>
            <pc:docMk/>
            <pc:sldMk cId="924312529" sldId="302"/>
            <ac:picMk id="2050" creationId="{B42453A3-65B2-4BC0-B189-D07F7020480F}"/>
          </ac:picMkLst>
        </pc:picChg>
        <pc:picChg chg="mod">
          <ac:chgData name="Phyllipe Lima" userId="afbdb2a7827722fd" providerId="LiveId" clId="{FBCB8C2C-E1BA-4BBE-948A-3F181CD3ECDD}" dt="2020-02-02T23:24:05.683" v="11881" actId="1076"/>
          <ac:picMkLst>
            <pc:docMk/>
            <pc:sldMk cId="924312529" sldId="302"/>
            <ac:picMk id="3074" creationId="{161E85A3-4509-46E0-8A70-36264F32DE3F}"/>
          </ac:picMkLst>
        </pc:picChg>
      </pc:sldChg>
    </pc:docChg>
  </pc:docChgLst>
  <pc:docChgLst>
    <pc:chgData name="Chris Lima" userId="b5ea056ce2397b48" providerId="LiveId" clId="{D7EA4405-0DD4-46CC-BB37-1457ADCA0141}"/>
    <pc:docChg chg="delSld modSld modShowInfo">
      <pc:chgData name="Chris Lima" userId="b5ea056ce2397b48" providerId="LiveId" clId="{D7EA4405-0DD4-46CC-BB37-1457ADCA0141}" dt="2022-03-03T14:45:43.982" v="14" actId="20577"/>
      <pc:docMkLst>
        <pc:docMk/>
      </pc:docMkLst>
      <pc:sldChg chg="modSp mod">
        <pc:chgData name="Chris Lima" userId="b5ea056ce2397b48" providerId="LiveId" clId="{D7EA4405-0DD4-46CC-BB37-1457ADCA0141}" dt="2022-03-01T16:52:30.636" v="13"/>
        <pc:sldMkLst>
          <pc:docMk/>
          <pc:sldMk cId="1975627203" sldId="257"/>
        </pc:sldMkLst>
        <pc:spChg chg="mod">
          <ac:chgData name="Chris Lima" userId="b5ea056ce2397b48" providerId="LiveId" clId="{D7EA4405-0DD4-46CC-BB37-1457ADCA0141}" dt="2022-03-01T16:52:30.636" v="13"/>
          <ac:spMkLst>
            <pc:docMk/>
            <pc:sldMk cId="1975627203" sldId="257"/>
            <ac:spMk id="3" creationId="{00000000-0000-0000-0000-000000000000}"/>
          </ac:spMkLst>
        </pc:spChg>
      </pc:sldChg>
      <pc:sldChg chg="modSp mod">
        <pc:chgData name="Chris Lima" userId="b5ea056ce2397b48" providerId="LiveId" clId="{D7EA4405-0DD4-46CC-BB37-1457ADCA0141}" dt="2022-03-01T16:13:01.813" v="11" actId="20577"/>
        <pc:sldMkLst>
          <pc:docMk/>
          <pc:sldMk cId="1708451728" sldId="259"/>
        </pc:sldMkLst>
        <pc:spChg chg="mod">
          <ac:chgData name="Chris Lima" userId="b5ea056ce2397b48" providerId="LiveId" clId="{D7EA4405-0DD4-46CC-BB37-1457ADCA0141}" dt="2022-03-01T16:13:01.813" v="11" actId="20577"/>
          <ac:spMkLst>
            <pc:docMk/>
            <pc:sldMk cId="1708451728" sldId="259"/>
            <ac:spMk id="2" creationId="{00000000-0000-0000-0000-000000000000}"/>
          </ac:spMkLst>
        </pc:spChg>
      </pc:sldChg>
      <pc:sldChg chg="del">
        <pc:chgData name="Chris Lima" userId="b5ea056ce2397b48" providerId="LiveId" clId="{D7EA4405-0DD4-46CC-BB37-1457ADCA0141}" dt="2022-03-01T16:12:38.271" v="2" actId="47"/>
        <pc:sldMkLst>
          <pc:docMk/>
          <pc:sldMk cId="2833415119" sldId="295"/>
        </pc:sldMkLst>
      </pc:sldChg>
      <pc:sldChg chg="modNotesTx">
        <pc:chgData name="Chris Lima" userId="b5ea056ce2397b48" providerId="LiveId" clId="{D7EA4405-0DD4-46CC-BB37-1457ADCA0141}" dt="2022-03-03T14:45:43.982" v="14" actId="20577"/>
        <pc:sldMkLst>
          <pc:docMk/>
          <pc:sldMk cId="1282791658" sldId="299"/>
        </pc:sldMkLst>
      </pc:sldChg>
      <pc:sldChg chg="del">
        <pc:chgData name="Chris Lima" userId="b5ea056ce2397b48" providerId="LiveId" clId="{D7EA4405-0DD4-46CC-BB37-1457ADCA0141}" dt="2022-03-01T16:12:28.541" v="1" actId="47"/>
        <pc:sldMkLst>
          <pc:docMk/>
          <pc:sldMk cId="3682867369" sldId="303"/>
        </pc:sldMkLst>
      </pc:sldChg>
    </pc:docChg>
  </pc:docChgLst>
  <pc:docChgLst>
    <pc:chgData name="Phyllipe Lima" userId="afbdb2a7827722fd" providerId="Windows Live" clId="Web-{FAD7F6BE-61A7-49AC-A219-9DCE6DE5C2D3}"/>
    <pc:docChg chg="modSld">
      <pc:chgData name="Phyllipe Lima" userId="afbdb2a7827722fd" providerId="Windows Live" clId="Web-{FAD7F6BE-61A7-49AC-A219-9DCE6DE5C2D3}" dt="2021-08-06T01:20:36.283" v="50"/>
      <pc:docMkLst>
        <pc:docMk/>
      </pc:docMkLst>
      <pc:sldChg chg="addSp delSp modSp">
        <pc:chgData name="Phyllipe Lima" userId="afbdb2a7827722fd" providerId="Windows Live" clId="Web-{FAD7F6BE-61A7-49AC-A219-9DCE6DE5C2D3}" dt="2021-08-06T01:09:11.255" v="14"/>
        <pc:sldMkLst>
          <pc:docMk/>
          <pc:sldMk cId="625973866" sldId="275"/>
        </pc:sldMkLst>
        <pc:spChg chg="add del mod">
          <ac:chgData name="Phyllipe Lima" userId="afbdb2a7827722fd" providerId="Windows Live" clId="Web-{FAD7F6BE-61A7-49AC-A219-9DCE6DE5C2D3}" dt="2021-08-06T01:09:11.255" v="14"/>
          <ac:spMkLst>
            <pc:docMk/>
            <pc:sldMk cId="625973866" sldId="275"/>
            <ac:spMk id="32" creationId="{6821117B-5EEE-4B2A-A3AD-E8A634546BBD}"/>
          </ac:spMkLst>
        </pc:spChg>
      </pc:sldChg>
      <pc:sldChg chg="addSp delSp modSp">
        <pc:chgData name="Phyllipe Lima" userId="afbdb2a7827722fd" providerId="Windows Live" clId="Web-{FAD7F6BE-61A7-49AC-A219-9DCE6DE5C2D3}" dt="2021-08-06T01:20:36.283" v="50"/>
        <pc:sldMkLst>
          <pc:docMk/>
          <pc:sldMk cId="3916945433" sldId="281"/>
        </pc:sldMkLst>
        <pc:spChg chg="add del mod">
          <ac:chgData name="Phyllipe Lima" userId="afbdb2a7827722fd" providerId="Windows Live" clId="Web-{FAD7F6BE-61A7-49AC-A219-9DCE6DE5C2D3}" dt="2021-08-06T01:20:36.283" v="50"/>
          <ac:spMkLst>
            <pc:docMk/>
            <pc:sldMk cId="3916945433" sldId="281"/>
            <ac:spMk id="2" creationId="{DCE05F55-B901-43B3-B310-B7E3292283B4}"/>
          </ac:spMkLst>
        </pc:spChg>
        <pc:picChg chg="mod">
          <ac:chgData name="Phyllipe Lima" userId="afbdb2a7827722fd" providerId="Windows Live" clId="Web-{FAD7F6BE-61A7-49AC-A219-9DCE6DE5C2D3}" dt="2021-08-06T01:20:32.393" v="47" actId="1076"/>
          <ac:picMkLst>
            <pc:docMk/>
            <pc:sldMk cId="3916945433" sldId="281"/>
            <ac:picMk id="5122" creationId="{31FE76F5-8B22-4A99-B3AB-30EA0461C175}"/>
          </ac:picMkLst>
        </pc:picChg>
        <pc:picChg chg="mod">
          <ac:chgData name="Phyllipe Lima" userId="afbdb2a7827722fd" providerId="Windows Live" clId="Web-{FAD7F6BE-61A7-49AC-A219-9DCE6DE5C2D3}" dt="2021-08-06T01:18:50.578" v="32" actId="1076"/>
          <ac:picMkLst>
            <pc:docMk/>
            <pc:sldMk cId="3916945433" sldId="281"/>
            <ac:picMk id="5124" creationId="{A1EA14A0-9360-438E-9DE8-B55A1A56DE12}"/>
          </ac:picMkLst>
        </pc:picChg>
      </pc:sldChg>
    </pc:docChg>
  </pc:docChgLst>
  <pc:docChgLst>
    <pc:chgData name="Phyllipe Lima" userId="afbdb2a7827722fd" providerId="Windows Live" clId="Web-{D632C6CE-1188-4B45-AF68-B46CE7FE2B57}"/>
    <pc:docChg chg="delSld">
      <pc:chgData name="Phyllipe Lima" userId="afbdb2a7827722fd" providerId="Windows Live" clId="Web-{D632C6CE-1188-4B45-AF68-B46CE7FE2B57}" dt="2022-02-07T20:12:18.244" v="0"/>
      <pc:docMkLst>
        <pc:docMk/>
      </pc:docMkLst>
      <pc:sldChg chg="del">
        <pc:chgData name="Phyllipe Lima" userId="afbdb2a7827722fd" providerId="Windows Live" clId="Web-{D632C6CE-1188-4B45-AF68-B46CE7FE2B57}" dt="2022-02-07T20:12:18.244" v="0"/>
        <pc:sldMkLst>
          <pc:docMk/>
          <pc:sldMk cId="1634372044" sldId="289"/>
        </pc:sldMkLst>
      </pc:sldChg>
    </pc:docChg>
  </pc:docChgLst>
  <pc:docChgLst>
    <pc:chgData name="Phyllipe Lima" userId="afbdb2a7827722fd" providerId="LiveId" clId="{EABA14E6-BB53-48BD-89FA-0347F2E57598}"/>
    <pc:docChg chg="undo custSel addSld delSld modSld">
      <pc:chgData name="Phyllipe Lima" userId="afbdb2a7827722fd" providerId="LiveId" clId="{EABA14E6-BB53-48BD-89FA-0347F2E57598}" dt="2020-01-25T18:35:49.067" v="259" actId="20577"/>
      <pc:docMkLst>
        <pc:docMk/>
      </pc:docMkLst>
      <pc:sldChg chg="del">
        <pc:chgData name="Phyllipe Lima" userId="afbdb2a7827722fd" providerId="LiveId" clId="{EABA14E6-BB53-48BD-89FA-0347F2E57598}" dt="2020-01-25T18:02:00.328" v="1" actId="47"/>
        <pc:sldMkLst>
          <pc:docMk/>
          <pc:sldMk cId="228265205" sldId="256"/>
        </pc:sldMkLst>
      </pc:sldChg>
      <pc:sldChg chg="modSp add">
        <pc:chgData name="Phyllipe Lima" userId="afbdb2a7827722fd" providerId="LiveId" clId="{EABA14E6-BB53-48BD-89FA-0347F2E57598}" dt="2020-01-25T18:35:49.067" v="259" actId="20577"/>
        <pc:sldMkLst>
          <pc:docMk/>
          <pc:sldMk cId="1975627203" sldId="257"/>
        </pc:sldMkLst>
        <pc:spChg chg="mod">
          <ac:chgData name="Phyllipe Lima" userId="afbdb2a7827722fd" providerId="LiveId" clId="{EABA14E6-BB53-48BD-89FA-0347F2E57598}" dt="2020-01-25T18:35:49.067" v="259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add del">
        <pc:chgData name="Phyllipe Lima" userId="afbdb2a7827722fd" providerId="LiveId" clId="{EABA14E6-BB53-48BD-89FA-0347F2E57598}" dt="2020-01-25T18:21:47.838" v="88" actId="47"/>
        <pc:sldMkLst>
          <pc:docMk/>
          <pc:sldMk cId="1131420010" sldId="258"/>
        </pc:sldMkLst>
      </pc:sldChg>
      <pc:sldChg chg="delSp modSp add">
        <pc:chgData name="Phyllipe Lima" userId="afbdb2a7827722fd" providerId="LiveId" clId="{EABA14E6-BB53-48BD-89FA-0347F2E57598}" dt="2020-01-25T18:33:39.589" v="236" actId="14100"/>
        <pc:sldMkLst>
          <pc:docMk/>
          <pc:sldMk cId="1708451728" sldId="259"/>
        </pc:sldMkLst>
        <pc:spChg chg="mod">
          <ac:chgData name="Phyllipe Lima" userId="afbdb2a7827722fd" providerId="LiveId" clId="{EABA14E6-BB53-48BD-89FA-0347F2E57598}" dt="2020-01-25T18:23:29.549" v="127" actId="790"/>
          <ac:spMkLst>
            <pc:docMk/>
            <pc:sldMk cId="1708451728" sldId="259"/>
            <ac:spMk id="2" creationId="{00000000-0000-0000-0000-000000000000}"/>
          </ac:spMkLst>
        </pc:spChg>
        <pc:spChg chg="mod">
          <ac:chgData name="Phyllipe Lima" userId="afbdb2a7827722fd" providerId="LiveId" clId="{EABA14E6-BB53-48BD-89FA-0347F2E57598}" dt="2020-01-25T18:23:16.669" v="126" actId="790"/>
          <ac:spMkLst>
            <pc:docMk/>
            <pc:sldMk cId="1708451728" sldId="259"/>
            <ac:spMk id="3" creationId="{00000000-0000-0000-0000-000000000000}"/>
          </ac:spMkLst>
        </pc:spChg>
        <pc:spChg chg="mod">
          <ac:chgData name="Phyllipe Lima" userId="afbdb2a7827722fd" providerId="LiveId" clId="{EABA14E6-BB53-48BD-89FA-0347F2E57598}" dt="2020-01-25T18:33:39.589" v="236" actId="14100"/>
          <ac:spMkLst>
            <pc:docMk/>
            <pc:sldMk cId="1708451728" sldId="259"/>
            <ac:spMk id="6" creationId="{3959E6A8-C362-429C-AC1C-5AE5D4AFD5EC}"/>
          </ac:spMkLst>
        </pc:spChg>
        <pc:spChg chg="del mod">
          <ac:chgData name="Phyllipe Lima" userId="afbdb2a7827722fd" providerId="LiveId" clId="{EABA14E6-BB53-48BD-89FA-0347F2E57598}" dt="2020-01-25T18:33:32.787" v="233" actId="478"/>
          <ac:spMkLst>
            <pc:docMk/>
            <pc:sldMk cId="1708451728" sldId="259"/>
            <ac:spMk id="7" creationId="{00000000-0000-0000-0000-000000000000}"/>
          </ac:spMkLst>
        </pc:spChg>
      </pc:sldChg>
      <pc:sldChg chg="addSp delSp modSp add">
        <pc:chgData name="Phyllipe Lima" userId="afbdb2a7827722fd" providerId="LiveId" clId="{EABA14E6-BB53-48BD-89FA-0347F2E57598}" dt="2020-01-25T18:34:08.171" v="242"/>
        <pc:sldMkLst>
          <pc:docMk/>
          <pc:sldMk cId="3998571704" sldId="260"/>
        </pc:sldMkLst>
        <pc:spChg chg="mod">
          <ac:chgData name="Phyllipe Lima" userId="afbdb2a7827722fd" providerId="LiveId" clId="{EABA14E6-BB53-48BD-89FA-0347F2E57598}" dt="2020-01-25T18:24:07.137" v="129" actId="790"/>
          <ac:spMkLst>
            <pc:docMk/>
            <pc:sldMk cId="3998571704" sldId="260"/>
            <ac:spMk id="2" creationId="{00000000-0000-0000-0000-000000000000}"/>
          </ac:spMkLst>
        </pc:spChg>
        <pc:spChg chg="del">
          <ac:chgData name="Phyllipe Lima" userId="afbdb2a7827722fd" providerId="LiveId" clId="{EABA14E6-BB53-48BD-89FA-0347F2E57598}" dt="2020-01-25T18:33:44.389" v="237" actId="478"/>
          <ac:spMkLst>
            <pc:docMk/>
            <pc:sldMk cId="3998571704" sldId="260"/>
            <ac:spMk id="6" creationId="{55DB3C71-FCDB-44F4-BFD5-1DF7680F6690}"/>
          </ac:spMkLst>
        </pc:spChg>
        <pc:spChg chg="del">
          <ac:chgData name="Phyllipe Lima" userId="afbdb2a7827722fd" providerId="LiveId" clId="{EABA14E6-BB53-48BD-89FA-0347F2E57598}" dt="2020-01-25T18:24:47.897" v="227" actId="478"/>
          <ac:spMkLst>
            <pc:docMk/>
            <pc:sldMk cId="3998571704" sldId="260"/>
            <ac:spMk id="7" creationId="{00000000-0000-0000-0000-000000000000}"/>
          </ac:spMkLst>
        </pc:spChg>
        <pc:spChg chg="add del">
          <ac:chgData name="Phyllipe Lima" userId="afbdb2a7827722fd" providerId="LiveId" clId="{EABA14E6-BB53-48BD-89FA-0347F2E57598}" dt="2020-01-25T18:33:52.520" v="239" actId="478"/>
          <ac:spMkLst>
            <pc:docMk/>
            <pc:sldMk cId="3998571704" sldId="260"/>
            <ac:spMk id="9" creationId="{BC82D702-844F-401F-9F1A-BD0338E78B21}"/>
          </ac:spMkLst>
        </pc:spChg>
        <pc:spChg chg="add">
          <ac:chgData name="Phyllipe Lima" userId="afbdb2a7827722fd" providerId="LiveId" clId="{EABA14E6-BB53-48BD-89FA-0347F2E57598}" dt="2020-01-25T18:34:08.171" v="242"/>
          <ac:spMkLst>
            <pc:docMk/>
            <pc:sldMk cId="3998571704" sldId="260"/>
            <ac:spMk id="11" creationId="{F3863AAD-4437-4832-9F99-F73D3B4639BE}"/>
          </ac:spMkLst>
        </pc:spChg>
      </pc:sldChg>
      <pc:sldChg chg="addSp delSp modSp add">
        <pc:chgData name="Phyllipe Lima" userId="afbdb2a7827722fd" providerId="LiveId" clId="{EABA14E6-BB53-48BD-89FA-0347F2E57598}" dt="2020-01-25T18:34:10.334" v="243"/>
        <pc:sldMkLst>
          <pc:docMk/>
          <pc:sldMk cId="2520274987" sldId="266"/>
        </pc:sldMkLst>
        <pc:spChg chg="del">
          <ac:chgData name="Phyllipe Lima" userId="afbdb2a7827722fd" providerId="LiveId" clId="{EABA14E6-BB53-48BD-89FA-0347F2E57598}" dt="2020-01-25T18:33:47.850" v="238" actId="478"/>
          <ac:spMkLst>
            <pc:docMk/>
            <pc:sldMk cId="2520274987" sldId="266"/>
            <ac:spMk id="4" creationId="{234A53FB-91A4-4836-B3CA-2C890766C406}"/>
          </ac:spMkLst>
        </pc:spChg>
        <pc:spChg chg="del">
          <ac:chgData name="Phyllipe Lima" userId="afbdb2a7827722fd" providerId="LiveId" clId="{EABA14E6-BB53-48BD-89FA-0347F2E57598}" dt="2020-01-25T18:24:52.445" v="229" actId="478"/>
          <ac:spMkLst>
            <pc:docMk/>
            <pc:sldMk cId="2520274987" sldId="266"/>
            <ac:spMk id="7" creationId="{00000000-0000-0000-0000-000000000000}"/>
          </ac:spMkLst>
        </pc:spChg>
        <pc:spChg chg="add mod">
          <ac:chgData name="Phyllipe Lima" userId="afbdb2a7827722fd" providerId="LiveId" clId="{EABA14E6-BB53-48BD-89FA-0347F2E57598}" dt="2020-01-25T18:32:58.959" v="232" actId="20577"/>
          <ac:spMkLst>
            <pc:docMk/>
            <pc:sldMk cId="2520274987" sldId="266"/>
            <ac:spMk id="11" creationId="{AA703FFE-BAC0-425B-8ED3-551AD3ED7B61}"/>
          </ac:spMkLst>
        </pc:spChg>
        <pc:spChg chg="add">
          <ac:chgData name="Phyllipe Lima" userId="afbdb2a7827722fd" providerId="LiveId" clId="{EABA14E6-BB53-48BD-89FA-0347F2E57598}" dt="2020-01-25T18:34:10.334" v="243"/>
          <ac:spMkLst>
            <pc:docMk/>
            <pc:sldMk cId="2520274987" sldId="266"/>
            <ac:spMk id="14" creationId="{36001938-1102-46CC-A993-E5EA50D2A491}"/>
          </ac:spMkLst>
        </pc:spChg>
      </pc:sldChg>
      <pc:sldChg chg="add del">
        <pc:chgData name="Phyllipe Lima" userId="afbdb2a7827722fd" providerId="LiveId" clId="{EABA14E6-BB53-48BD-89FA-0347F2E57598}" dt="2020-01-25T18:33:59.282" v="241" actId="47"/>
        <pc:sldMkLst>
          <pc:docMk/>
          <pc:sldMk cId="600432792" sldId="267"/>
        </pc:sldMkLst>
      </pc:sldChg>
      <pc:sldChg chg="add del">
        <pc:chgData name="Phyllipe Lima" userId="afbdb2a7827722fd" providerId="LiveId" clId="{EABA14E6-BB53-48BD-89FA-0347F2E57598}" dt="2020-01-25T18:34:39.028" v="245" actId="47"/>
        <pc:sldMkLst>
          <pc:docMk/>
          <pc:sldMk cId="729690547" sldId="267"/>
        </pc:sldMkLst>
      </pc:sldChg>
    </pc:docChg>
  </pc:docChgLst>
  <pc:docChgLst>
    <pc:chgData name="Phyllipe Lima" userId="afbdb2a7827722fd" providerId="LiveId" clId="{67C46124-1A27-40C7-8040-8F4E7625291E}"/>
    <pc:docChg chg="custSel addSld delSld modSld">
      <pc:chgData name="Phyllipe Lima" userId="afbdb2a7827722fd" providerId="LiveId" clId="{67C46124-1A27-40C7-8040-8F4E7625291E}" dt="2021-08-05T17:12:48.831" v="57" actId="20577"/>
      <pc:docMkLst>
        <pc:docMk/>
      </pc:docMkLst>
      <pc:sldChg chg="modSp mod">
        <pc:chgData name="Phyllipe Lima" userId="afbdb2a7827722fd" providerId="LiveId" clId="{67C46124-1A27-40C7-8040-8F4E7625291E}" dt="2021-08-05T17:11:26.421" v="52" actId="20577"/>
        <pc:sldMkLst>
          <pc:docMk/>
          <pc:sldMk cId="1975627203" sldId="257"/>
        </pc:sldMkLst>
        <pc:spChg chg="mod">
          <ac:chgData name="Phyllipe Lima" userId="afbdb2a7827722fd" providerId="LiveId" clId="{67C46124-1A27-40C7-8040-8F4E7625291E}" dt="2021-08-05T17:11:26.421" v="52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addSp delSp modSp del mod">
        <pc:chgData name="Phyllipe Lima" userId="afbdb2a7827722fd" providerId="LiveId" clId="{67C46124-1A27-40C7-8040-8F4E7625291E}" dt="2021-08-03T16:00:52.909" v="47" actId="47"/>
        <pc:sldMkLst>
          <pc:docMk/>
          <pc:sldMk cId="11908805" sldId="286"/>
        </pc:sldMkLst>
        <pc:picChg chg="add mod">
          <ac:chgData name="Phyllipe Lima" userId="afbdb2a7827722fd" providerId="LiveId" clId="{67C46124-1A27-40C7-8040-8F4E7625291E}" dt="2021-08-01T20:21:17.037" v="38" actId="1076"/>
          <ac:picMkLst>
            <pc:docMk/>
            <pc:sldMk cId="11908805" sldId="286"/>
            <ac:picMk id="4" creationId="{33019312-DC81-4A64-8FF7-5C96ECE20C72}"/>
          </ac:picMkLst>
        </pc:picChg>
        <pc:picChg chg="del">
          <ac:chgData name="Phyllipe Lima" userId="afbdb2a7827722fd" providerId="LiveId" clId="{67C46124-1A27-40C7-8040-8F4E7625291E}" dt="2021-08-01T20:21:12.276" v="33" actId="478"/>
          <ac:picMkLst>
            <pc:docMk/>
            <pc:sldMk cId="11908805" sldId="286"/>
            <ac:picMk id="7" creationId="{124E7DC3-55A7-9744-AFA2-0B2261F6C237}"/>
          </ac:picMkLst>
        </pc:picChg>
      </pc:sldChg>
      <pc:sldChg chg="addSp modSp">
        <pc:chgData name="Phyllipe Lima" userId="afbdb2a7827722fd" providerId="LiveId" clId="{67C46124-1A27-40C7-8040-8F4E7625291E}" dt="2021-08-01T20:21:53.934" v="46" actId="1076"/>
        <pc:sldMkLst>
          <pc:docMk/>
          <pc:sldMk cId="336836915" sldId="287"/>
        </pc:sldMkLst>
        <pc:picChg chg="add mod">
          <ac:chgData name="Phyllipe Lima" userId="afbdb2a7827722fd" providerId="LiveId" clId="{67C46124-1A27-40C7-8040-8F4E7625291E}" dt="2021-08-01T20:21:53.934" v="46" actId="1076"/>
          <ac:picMkLst>
            <pc:docMk/>
            <pc:sldMk cId="336836915" sldId="287"/>
            <ac:picMk id="1026" creationId="{9F39A2A3-481A-4D57-9643-4DA2E76A9DDC}"/>
          </ac:picMkLst>
        </pc:picChg>
        <pc:picChg chg="mod">
          <ac:chgData name="Phyllipe Lima" userId="afbdb2a7827722fd" providerId="LiveId" clId="{67C46124-1A27-40C7-8040-8F4E7625291E}" dt="2021-08-01T20:21:50.512" v="43" actId="14100"/>
          <ac:picMkLst>
            <pc:docMk/>
            <pc:sldMk cId="336836915" sldId="287"/>
            <ac:picMk id="6148" creationId="{DA119467-36EF-4CE3-BFBB-2B8154232358}"/>
          </ac:picMkLst>
        </pc:picChg>
      </pc:sldChg>
      <pc:sldChg chg="modSp mod">
        <pc:chgData name="Phyllipe Lima" userId="afbdb2a7827722fd" providerId="LiveId" clId="{67C46124-1A27-40C7-8040-8F4E7625291E}" dt="2021-08-01T20:08:16.938" v="7" actId="1076"/>
        <pc:sldMkLst>
          <pc:docMk/>
          <pc:sldMk cId="1634372044" sldId="289"/>
        </pc:sldMkLst>
        <pc:spChg chg="mod">
          <ac:chgData name="Phyllipe Lima" userId="afbdb2a7827722fd" providerId="LiveId" clId="{67C46124-1A27-40C7-8040-8F4E7625291E}" dt="2021-08-01T20:08:13.938" v="6" actId="1076"/>
          <ac:spMkLst>
            <pc:docMk/>
            <pc:sldMk cId="1634372044" sldId="289"/>
            <ac:spMk id="2" creationId="{6A146D6D-F2F1-44C4-B29A-B70D247D5642}"/>
          </ac:spMkLst>
        </pc:spChg>
        <pc:picChg chg="mod">
          <ac:chgData name="Phyllipe Lima" userId="afbdb2a7827722fd" providerId="LiveId" clId="{67C46124-1A27-40C7-8040-8F4E7625291E}" dt="2021-08-01T20:08:16.938" v="7" actId="1076"/>
          <ac:picMkLst>
            <pc:docMk/>
            <pc:sldMk cId="1634372044" sldId="289"/>
            <ac:picMk id="9" creationId="{966415D9-6AC1-4E0D-9A1E-88EC676F1E0A}"/>
          </ac:picMkLst>
        </pc:picChg>
        <pc:picChg chg="mod">
          <ac:chgData name="Phyllipe Lima" userId="afbdb2a7827722fd" providerId="LiveId" clId="{67C46124-1A27-40C7-8040-8F4E7625291E}" dt="2021-08-01T20:08:12.309" v="5" actId="1076"/>
          <ac:picMkLst>
            <pc:docMk/>
            <pc:sldMk cId="1634372044" sldId="289"/>
            <ac:picMk id="9218" creationId="{5F56FB73-5CF3-44DE-ADA1-698CD50A235B}"/>
          </ac:picMkLst>
        </pc:picChg>
      </pc:sldChg>
      <pc:sldChg chg="modSp mod">
        <pc:chgData name="Phyllipe Lima" userId="afbdb2a7827722fd" providerId="LiveId" clId="{67C46124-1A27-40C7-8040-8F4E7625291E}" dt="2021-08-05T17:12:48.831" v="57" actId="20577"/>
        <pc:sldMkLst>
          <pc:docMk/>
          <pc:sldMk cId="3682867369" sldId="303"/>
        </pc:sldMkLst>
        <pc:spChg chg="mod">
          <ac:chgData name="Phyllipe Lima" userId="afbdb2a7827722fd" providerId="LiveId" clId="{67C46124-1A27-40C7-8040-8F4E7625291E}" dt="2021-08-05T17:12:48.831" v="57" actId="20577"/>
          <ac:spMkLst>
            <pc:docMk/>
            <pc:sldMk cId="3682867369" sldId="303"/>
            <ac:spMk id="2" creationId="{00000000-0000-0000-0000-000000000000}"/>
          </ac:spMkLst>
        </pc:spChg>
      </pc:sldChg>
      <pc:sldChg chg="addSp delSp modSp add mod modAnim">
        <pc:chgData name="Phyllipe Lima" userId="afbdb2a7827722fd" providerId="LiveId" clId="{67C46124-1A27-40C7-8040-8F4E7625291E}" dt="2021-08-01T20:09:18.182" v="32" actId="1076"/>
        <pc:sldMkLst>
          <pc:docMk/>
          <pc:sldMk cId="3560914929" sldId="451"/>
        </pc:sldMkLst>
        <pc:spChg chg="del">
          <ac:chgData name="Phyllipe Lima" userId="afbdb2a7827722fd" providerId="LiveId" clId="{67C46124-1A27-40C7-8040-8F4E7625291E}" dt="2021-08-01T20:08:22.524" v="10" actId="478"/>
          <ac:spMkLst>
            <pc:docMk/>
            <pc:sldMk cId="3560914929" sldId="451"/>
            <ac:spMk id="2" creationId="{6A146D6D-F2F1-44C4-B29A-B70D247D5642}"/>
          </ac:spMkLst>
        </pc:spChg>
        <pc:spChg chg="add mod">
          <ac:chgData name="Phyllipe Lima" userId="afbdb2a7827722fd" providerId="LiveId" clId="{67C46124-1A27-40C7-8040-8F4E7625291E}" dt="2021-08-01T20:09:17.439" v="31" actId="1076"/>
          <ac:spMkLst>
            <pc:docMk/>
            <pc:sldMk cId="3560914929" sldId="451"/>
            <ac:spMk id="11" creationId="{E6E18957-DBB7-4540-88F5-D3D71B8094CD}"/>
          </ac:spMkLst>
        </pc:spChg>
        <pc:picChg chg="del">
          <ac:chgData name="Phyllipe Lima" userId="afbdb2a7827722fd" providerId="LiveId" clId="{67C46124-1A27-40C7-8040-8F4E7625291E}" dt="2021-08-01T20:08:22.927" v="11" actId="478"/>
          <ac:picMkLst>
            <pc:docMk/>
            <pc:sldMk cId="3560914929" sldId="451"/>
            <ac:picMk id="9" creationId="{966415D9-6AC1-4E0D-9A1E-88EC676F1E0A}"/>
          </ac:picMkLst>
        </pc:picChg>
        <pc:picChg chg="add mod">
          <ac:chgData name="Phyllipe Lima" userId="afbdb2a7827722fd" providerId="LiveId" clId="{67C46124-1A27-40C7-8040-8F4E7625291E}" dt="2021-08-01T20:09:18.182" v="32" actId="1076"/>
          <ac:picMkLst>
            <pc:docMk/>
            <pc:sldMk cId="3560914929" sldId="451"/>
            <ac:picMk id="10" creationId="{6ED9D077-BFD0-4E91-9B3C-ECF6561C78CC}"/>
          </ac:picMkLst>
        </pc:picChg>
        <pc:picChg chg="add mod">
          <ac:chgData name="Phyllipe Lima" userId="afbdb2a7827722fd" providerId="LiveId" clId="{67C46124-1A27-40C7-8040-8F4E7625291E}" dt="2021-08-01T20:09:16.551" v="30" actId="1076"/>
          <ac:picMkLst>
            <pc:docMk/>
            <pc:sldMk cId="3560914929" sldId="451"/>
            <ac:picMk id="1026" creationId="{5DD323F0-CF09-4D0D-9219-7A74428C9DFC}"/>
          </ac:picMkLst>
        </pc:picChg>
        <pc:picChg chg="del">
          <ac:chgData name="Phyllipe Lima" userId="afbdb2a7827722fd" providerId="LiveId" clId="{67C46124-1A27-40C7-8040-8F4E7625291E}" dt="2021-08-01T20:08:22.007" v="9" actId="478"/>
          <ac:picMkLst>
            <pc:docMk/>
            <pc:sldMk cId="3560914929" sldId="451"/>
            <ac:picMk id="9218" creationId="{5F56FB73-5CF3-44DE-ADA1-698CD50A235B}"/>
          </ac:picMkLst>
        </pc:picChg>
      </pc:sldChg>
    </pc:docChg>
  </pc:docChgLst>
  <pc:docChgLst>
    <pc:chgData name="Phyllipe Lima" userId="afbdb2a7827722fd" providerId="LiveId" clId="{6FA5C3F3-0ABF-4CCD-9BDF-09CA4E81AA3B}"/>
    <pc:docChg chg="custSel modSld">
      <pc:chgData name="Phyllipe Lima" userId="afbdb2a7827722fd" providerId="LiveId" clId="{6FA5C3F3-0ABF-4CCD-9BDF-09CA4E81AA3B}" dt="2020-01-27T16:29:59.355" v="63"/>
      <pc:docMkLst>
        <pc:docMk/>
      </pc:docMkLst>
      <pc:sldChg chg="modSp modAnim">
        <pc:chgData name="Phyllipe Lima" userId="afbdb2a7827722fd" providerId="LiveId" clId="{6FA5C3F3-0ABF-4CCD-9BDF-09CA4E81AA3B}" dt="2020-01-27T16:29:03.820" v="12"/>
        <pc:sldMkLst>
          <pc:docMk/>
          <pc:sldMk cId="1484936085" sldId="267"/>
        </pc:sldMkLst>
        <pc:spChg chg="mod">
          <ac:chgData name="Phyllipe Lima" userId="afbdb2a7827722fd" providerId="LiveId" clId="{6FA5C3F3-0ABF-4CCD-9BDF-09CA4E81AA3B}" dt="2020-01-27T16:27:40.480" v="0" actId="114"/>
          <ac:spMkLst>
            <pc:docMk/>
            <pc:sldMk cId="1484936085" sldId="267"/>
            <ac:spMk id="3" creationId="{00000000-0000-0000-0000-000000000000}"/>
          </ac:spMkLst>
        </pc:spChg>
      </pc:sldChg>
      <pc:sldChg chg="modSp modAnim">
        <pc:chgData name="Phyllipe Lima" userId="afbdb2a7827722fd" providerId="LiveId" clId="{6FA5C3F3-0ABF-4CCD-9BDF-09CA4E81AA3B}" dt="2020-01-27T16:29:59.355" v="63"/>
        <pc:sldMkLst>
          <pc:docMk/>
          <pc:sldMk cId="2069480012" sldId="268"/>
        </pc:sldMkLst>
        <pc:spChg chg="mod">
          <ac:chgData name="Phyllipe Lima" userId="afbdb2a7827722fd" providerId="LiveId" clId="{6FA5C3F3-0ABF-4CCD-9BDF-09CA4E81AA3B}" dt="2020-01-27T16:29:33.065" v="51" actId="114"/>
          <ac:spMkLst>
            <pc:docMk/>
            <pc:sldMk cId="2069480012" sldId="26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7564D-71EF-4559-8E77-45A390238EEB}" type="datetimeFigureOut">
              <a:rPr lang="pt-BR" smtClean="0"/>
              <a:t>02/08/2024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9ACD5-4C9B-4837-B662-BBA81CE801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725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053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Inicialmente a linguagem se chamava “Oak”, que significa “Carvalho”. </a:t>
            </a:r>
          </a:p>
        </p:txBody>
      </p:sp>
    </p:spTree>
    <p:extLst>
      <p:ext uri="{BB962C8B-B14F-4D97-AF65-F5344CB8AC3E}">
        <p14:creationId xmlns:p14="http://schemas.microsoft.com/office/powerpoint/2010/main" val="3709496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Porém tiveram problemas na Justiça, pois já existia uma empresa com esse nome.</a:t>
            </a:r>
          </a:p>
          <a:p>
            <a:pPr marL="171450" indent="-171450">
              <a:buFontTx/>
              <a:buChar char="-"/>
            </a:pPr>
            <a:r>
              <a:rPr lang="pt-BR" noProof="0" dirty="0"/>
              <a:t>Como eram amantes de café, colocaram o nome “Java” em homenagem a Ilha Java, localizada na Indonésia. Nessa ilha é cultivado o café Java.</a:t>
            </a:r>
          </a:p>
        </p:txBody>
      </p:sp>
    </p:spTree>
    <p:extLst>
      <p:ext uri="{BB962C8B-B14F-4D97-AF65-F5344CB8AC3E}">
        <p14:creationId xmlns:p14="http://schemas.microsoft.com/office/powerpoint/2010/main" val="1501714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Um dos motivos que também popularizou bastante o Java, foi o conceito da JVM (</a:t>
            </a:r>
            <a:r>
              <a:rPr lang="pt-BR" i="1" noProof="0" dirty="0"/>
              <a:t>Java Virtual </a:t>
            </a:r>
            <a:r>
              <a:rPr lang="pt-BR" i="1" noProof="0" dirty="0" err="1"/>
              <a:t>Machine</a:t>
            </a:r>
            <a:r>
              <a:rPr lang="pt-BR" i="1" noProof="0" dirty="0"/>
              <a:t>)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27371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Um programa C++, mesmo tendo o código portável, precisa ser recompilado se o usuário deseja executar ele em máquinas diferentes (</a:t>
            </a:r>
            <a:r>
              <a:rPr lang="pt-BR" noProof="0" dirty="0" err="1"/>
              <a:t>SOs</a:t>
            </a:r>
            <a:r>
              <a:rPr lang="pt-BR" noProof="0" dirty="0"/>
              <a:t> e/ou arquiteturas distintas)</a:t>
            </a:r>
          </a:p>
        </p:txBody>
      </p:sp>
    </p:spTree>
    <p:extLst>
      <p:ext uri="{BB962C8B-B14F-4D97-AF65-F5344CB8AC3E}">
        <p14:creationId xmlns:p14="http://schemas.microsoft.com/office/powerpoint/2010/main" val="1596999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Mas isso é um problema? </a:t>
            </a:r>
          </a:p>
          <a:p>
            <a:pPr marL="171450" indent="-171450">
              <a:buFontTx/>
              <a:buChar char="-"/>
            </a:pPr>
            <a:r>
              <a:rPr lang="pt-BR" noProof="0" dirty="0"/>
              <a:t>Qual o problema em ser necessário recompilar o código para diferentes </a:t>
            </a:r>
            <a:r>
              <a:rPr lang="pt-BR" noProof="0" dirty="0" err="1"/>
              <a:t>SOs</a:t>
            </a:r>
            <a:r>
              <a:rPr lang="pt-BR" noProof="0" dirty="0"/>
              <a:t>/arquiteturas?</a:t>
            </a:r>
          </a:p>
        </p:txBody>
      </p:sp>
    </p:spTree>
    <p:extLst>
      <p:ext uri="{BB962C8B-B14F-4D97-AF65-F5344CB8AC3E}">
        <p14:creationId xmlns:p14="http://schemas.microsoft.com/office/powerpoint/2010/main" val="187811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É necessário gerar um código executável para diferentes máquinas. Isso implica em custo e tempo.</a:t>
            </a:r>
          </a:p>
          <a:p>
            <a:pPr marL="171450" indent="-171450">
              <a:buFontTx/>
              <a:buChar char="-"/>
            </a:pPr>
            <a:r>
              <a:rPr lang="pt-BR" noProof="0" dirty="0"/>
              <a:t>Além disso, temos que tomar cuidado escrevendo o código de forma portável (sem usar bibliotecas específicas de algum SO).</a:t>
            </a:r>
          </a:p>
        </p:txBody>
      </p:sp>
    </p:spTree>
    <p:extLst>
      <p:ext uri="{BB962C8B-B14F-4D97-AF65-F5344CB8AC3E}">
        <p14:creationId xmlns:p14="http://schemas.microsoft.com/office/powerpoint/2010/main" val="2797014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O Java utiliza o conceito de Máquina Virtual, que é uma camada extra de software responsável por rodar uma aplicação Java em qualquer arquitetura ou sistema operacional!</a:t>
            </a:r>
          </a:p>
          <a:p>
            <a:pPr marL="171450" indent="-171450">
              <a:buFontTx/>
              <a:buChar char="-"/>
            </a:pPr>
            <a:r>
              <a:rPr lang="pt-BR" noProof="0" dirty="0"/>
              <a:t>É necessário que o SO/Hardware seja capaz de executar uma JVM.</a:t>
            </a:r>
          </a:p>
          <a:p>
            <a:pPr marL="171450" indent="-171450">
              <a:buFontTx/>
              <a:buChar char="-"/>
            </a:pPr>
            <a:endParaRPr lang="pt-BR" noProof="0" dirty="0"/>
          </a:p>
          <a:p>
            <a:pPr marL="171450" indent="-171450">
              <a:buFontTx/>
              <a:buChar char="-"/>
            </a:pPr>
            <a:r>
              <a:rPr lang="pt-BR" noProof="0" dirty="0"/>
              <a:t>O programador escrever o código e salva em um arquivo “.</a:t>
            </a:r>
            <a:r>
              <a:rPr lang="pt-BR" noProof="0" dirty="0" err="1"/>
              <a:t>java</a:t>
            </a:r>
            <a:r>
              <a:rPr lang="pt-BR" noProof="0" dirty="0"/>
              <a:t>”.</a:t>
            </a:r>
          </a:p>
          <a:p>
            <a:pPr marL="628650" lvl="1" indent="-171450">
              <a:buFontTx/>
              <a:buChar char="-"/>
            </a:pPr>
            <a:r>
              <a:rPr lang="pt-BR" noProof="0" dirty="0"/>
              <a:t>O código é compilado para um arquivo “.class”, o </a:t>
            </a:r>
            <a:r>
              <a:rPr lang="pt-BR" i="1" noProof="0" dirty="0"/>
              <a:t>Bytecode</a:t>
            </a:r>
            <a:r>
              <a:rPr lang="pt-BR" i="0" noProof="0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pt-BR" i="0" noProof="0" dirty="0"/>
              <a:t>O </a:t>
            </a:r>
            <a:r>
              <a:rPr lang="pt-BR" i="1" noProof="0" dirty="0"/>
              <a:t>Bytecode</a:t>
            </a:r>
            <a:r>
              <a:rPr lang="pt-BR" i="0" noProof="0" dirty="0"/>
              <a:t> é interpretado pela JVM, permitindo a sua execução.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Assim temos  o </a:t>
            </a:r>
            <a:r>
              <a:rPr lang="pt-BR" i="1" noProof="0" dirty="0"/>
              <a:t>Write </a:t>
            </a:r>
            <a:r>
              <a:rPr lang="pt-BR" i="1" noProof="0" dirty="0" err="1"/>
              <a:t>Once</a:t>
            </a:r>
            <a:r>
              <a:rPr lang="pt-BR" i="1" noProof="0" dirty="0"/>
              <a:t>, </a:t>
            </a:r>
            <a:r>
              <a:rPr lang="pt-BR" i="1" noProof="0" dirty="0" err="1"/>
              <a:t>Run</a:t>
            </a:r>
            <a:r>
              <a:rPr lang="pt-BR" i="1" noProof="0" dirty="0"/>
              <a:t> </a:t>
            </a:r>
            <a:r>
              <a:rPr lang="pt-BR" i="1" noProof="0" dirty="0" err="1"/>
              <a:t>Everywhere</a:t>
            </a:r>
            <a:endParaRPr lang="pt-BR" i="0" noProof="0" dirty="0"/>
          </a:p>
          <a:p>
            <a:pPr marL="628650" lvl="1" indent="-171450">
              <a:buFontTx/>
              <a:buChar char="-"/>
            </a:pP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4055395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85850" lvl="2" indent="-171450">
              <a:buFontTx/>
              <a:buChar char="-"/>
            </a:pP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2972282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67719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JVM: Java Virtual </a:t>
            </a:r>
            <a:r>
              <a:rPr lang="pt-BR" noProof="0" dirty="0" err="1"/>
              <a:t>Machine</a:t>
            </a:r>
            <a:r>
              <a:rPr lang="pt-BR" noProof="0" dirty="0"/>
              <a:t>. É a máquina virtual que interpreta o </a:t>
            </a:r>
            <a:r>
              <a:rPr lang="pt-BR" i="1" noProof="0" dirty="0" err="1"/>
              <a:t>Bytecode</a:t>
            </a:r>
            <a:r>
              <a:rPr lang="pt-BR" i="0" noProof="0" dirty="0"/>
              <a:t>. Não é possível fazer o </a:t>
            </a:r>
            <a:r>
              <a:rPr lang="pt-BR" i="1" noProof="0" dirty="0"/>
              <a:t>download </a:t>
            </a:r>
            <a:r>
              <a:rPr lang="pt-BR" i="0" noProof="0" dirty="0"/>
              <a:t>separadamente.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JRE: Java </a:t>
            </a:r>
            <a:r>
              <a:rPr lang="pt-BR" i="1" noProof="0" dirty="0" err="1"/>
              <a:t>Runtime</a:t>
            </a:r>
            <a:r>
              <a:rPr lang="pt-BR" i="1" noProof="0" dirty="0"/>
              <a:t> Environment: </a:t>
            </a:r>
            <a:r>
              <a:rPr lang="pt-BR" i="0" noProof="0" dirty="0"/>
              <a:t>É o ambiente de execução Java. Formado por bibliotecas e pela JVM. É o suficiente para executar aplicações desenvolvidos em Java. Pode ser feito o download.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JDK (Java </a:t>
            </a:r>
            <a:r>
              <a:rPr lang="pt-BR" i="1" noProof="0" dirty="0"/>
              <a:t>Development Kit): </a:t>
            </a:r>
            <a:r>
              <a:rPr lang="pt-BR" i="0" noProof="0" dirty="0"/>
              <a:t>É formada pela JRE e por ferramentas adicionais (como </a:t>
            </a:r>
            <a:r>
              <a:rPr lang="pt-BR" i="1" noProof="0" dirty="0" err="1"/>
              <a:t>debugger</a:t>
            </a:r>
            <a:r>
              <a:rPr lang="pt-BR" i="1" noProof="0" dirty="0"/>
              <a:t>)</a:t>
            </a:r>
            <a:r>
              <a:rPr lang="pt-BR" i="0" noProof="0" dirty="0"/>
              <a:t> para se criar aplicações Java.</a:t>
            </a:r>
            <a:endParaRPr lang="pt-BR" i="1" noProof="0" dirty="0"/>
          </a:p>
        </p:txBody>
      </p:sp>
    </p:spTree>
    <p:extLst>
      <p:ext uri="{BB962C8B-B14F-4D97-AF65-F5344CB8AC3E}">
        <p14:creationId xmlns:p14="http://schemas.microsoft.com/office/powerpoint/2010/main" val="225729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7026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JVM: Java Virtual </a:t>
            </a:r>
            <a:r>
              <a:rPr lang="pt-BR" noProof="0" dirty="0" err="1"/>
              <a:t>Machine</a:t>
            </a:r>
            <a:r>
              <a:rPr lang="pt-BR" noProof="0" dirty="0"/>
              <a:t>. É a máquina virtual que interpreta o </a:t>
            </a:r>
            <a:r>
              <a:rPr lang="pt-BR" i="1" noProof="0" dirty="0" err="1"/>
              <a:t>Bytecode</a:t>
            </a:r>
            <a:r>
              <a:rPr lang="pt-BR" i="0" noProof="0" dirty="0"/>
              <a:t>. Não é possível fazer o </a:t>
            </a:r>
            <a:r>
              <a:rPr lang="pt-BR" i="1" noProof="0" dirty="0"/>
              <a:t>download </a:t>
            </a:r>
            <a:r>
              <a:rPr lang="pt-BR" i="0" noProof="0" dirty="0"/>
              <a:t>separadamente.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JRE: Java </a:t>
            </a:r>
            <a:r>
              <a:rPr lang="pt-BR" i="1" noProof="0" dirty="0" err="1"/>
              <a:t>Runtime</a:t>
            </a:r>
            <a:r>
              <a:rPr lang="pt-BR" i="1" noProof="0" dirty="0"/>
              <a:t> Environment: </a:t>
            </a:r>
            <a:r>
              <a:rPr lang="pt-BR" i="0" noProof="0" dirty="0"/>
              <a:t>É o ambiente de execução Java. Formado por bibliotecas e pela JVM. É o suficiente para executar aplicações desenvolvidos em Java. Pode ser feito o download.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JDK (Java </a:t>
            </a:r>
            <a:r>
              <a:rPr lang="pt-BR" i="1" noProof="0" dirty="0"/>
              <a:t>Development Kit): </a:t>
            </a:r>
            <a:r>
              <a:rPr lang="pt-BR" i="0" noProof="0" dirty="0"/>
              <a:t>É formada pela JRE e por ferramentas adicionais (como </a:t>
            </a:r>
            <a:r>
              <a:rPr lang="pt-BR" i="1" noProof="0" dirty="0" err="1"/>
              <a:t>debugger</a:t>
            </a:r>
            <a:r>
              <a:rPr lang="pt-BR" i="1" noProof="0" dirty="0"/>
              <a:t>)</a:t>
            </a:r>
            <a:r>
              <a:rPr lang="pt-BR" i="0" noProof="0" dirty="0"/>
              <a:t> para se criar aplicações Java.</a:t>
            </a:r>
            <a:endParaRPr lang="pt-BR" i="1" noProof="0" dirty="0"/>
          </a:p>
        </p:txBody>
      </p:sp>
    </p:spTree>
    <p:extLst>
      <p:ext uri="{BB962C8B-B14F-4D97-AF65-F5344CB8AC3E}">
        <p14:creationId xmlns:p14="http://schemas.microsoft.com/office/powerpoint/2010/main" val="2666353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JVM: Java Virtual </a:t>
            </a:r>
            <a:r>
              <a:rPr lang="pt-BR" noProof="0" dirty="0" err="1"/>
              <a:t>Machine</a:t>
            </a:r>
            <a:r>
              <a:rPr lang="pt-BR" noProof="0" dirty="0"/>
              <a:t>. É a máquina virtual que interpreta o </a:t>
            </a:r>
            <a:r>
              <a:rPr lang="pt-BR" i="1" noProof="0" dirty="0" err="1"/>
              <a:t>Bytecode</a:t>
            </a:r>
            <a:r>
              <a:rPr lang="pt-BR" i="0" noProof="0" dirty="0"/>
              <a:t>. Não é possível fazer o </a:t>
            </a:r>
            <a:r>
              <a:rPr lang="pt-BR" i="1" noProof="0" dirty="0"/>
              <a:t>download </a:t>
            </a:r>
            <a:r>
              <a:rPr lang="pt-BR" i="0" noProof="0" dirty="0"/>
              <a:t>separadamente.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JRE: Java </a:t>
            </a:r>
            <a:r>
              <a:rPr lang="pt-BR" i="1" noProof="0" dirty="0" err="1"/>
              <a:t>Runtime</a:t>
            </a:r>
            <a:r>
              <a:rPr lang="pt-BR" i="1" noProof="0" dirty="0"/>
              <a:t> Environment: </a:t>
            </a:r>
            <a:r>
              <a:rPr lang="pt-BR" i="0" noProof="0" dirty="0"/>
              <a:t>É o ambiente de execução Java. Formado por bibliotecas e pela JVM. É o suficiente para executar aplicações desenvolvidos em Java. Pode ser feito o download.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JDK (Java </a:t>
            </a:r>
            <a:r>
              <a:rPr lang="pt-BR" i="1" noProof="0" dirty="0"/>
              <a:t>Development Kit): </a:t>
            </a:r>
            <a:r>
              <a:rPr lang="pt-BR" i="0" noProof="0" dirty="0"/>
              <a:t>É formada pela JRE e por ferramentas adicionais (como </a:t>
            </a:r>
            <a:r>
              <a:rPr lang="pt-BR" i="1" noProof="0" dirty="0" err="1"/>
              <a:t>debugger</a:t>
            </a:r>
            <a:r>
              <a:rPr lang="pt-BR" i="1" noProof="0" dirty="0"/>
              <a:t>)</a:t>
            </a:r>
            <a:r>
              <a:rPr lang="pt-BR" i="0" noProof="0" dirty="0"/>
              <a:t> para se criar aplicações Java.</a:t>
            </a:r>
            <a:endParaRPr lang="pt-BR" i="1" noProof="0" dirty="0"/>
          </a:p>
        </p:txBody>
      </p:sp>
    </p:spTree>
    <p:extLst>
      <p:ext uri="{BB962C8B-B14F-4D97-AF65-F5344CB8AC3E}">
        <p14:creationId xmlns:p14="http://schemas.microsoft.com/office/powerpoint/2010/main" val="32729035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JVM: Java Virtual </a:t>
            </a:r>
            <a:r>
              <a:rPr lang="pt-BR" noProof="0" dirty="0" err="1"/>
              <a:t>Machine</a:t>
            </a:r>
            <a:r>
              <a:rPr lang="pt-BR" noProof="0" dirty="0"/>
              <a:t>. É a máquina virtual que interpreta o </a:t>
            </a:r>
            <a:r>
              <a:rPr lang="pt-BR" i="1" noProof="0" dirty="0" err="1"/>
              <a:t>Bytecode</a:t>
            </a:r>
            <a:r>
              <a:rPr lang="pt-BR" i="0" noProof="0" dirty="0"/>
              <a:t>. Não é possível fazer o </a:t>
            </a:r>
            <a:r>
              <a:rPr lang="pt-BR" i="1" noProof="0" dirty="0"/>
              <a:t>download </a:t>
            </a:r>
            <a:r>
              <a:rPr lang="pt-BR" i="0" noProof="0" dirty="0"/>
              <a:t>separadamente.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JRE: Java </a:t>
            </a:r>
            <a:r>
              <a:rPr lang="pt-BR" i="1" noProof="0" dirty="0" err="1"/>
              <a:t>Runtime</a:t>
            </a:r>
            <a:r>
              <a:rPr lang="pt-BR" i="1" noProof="0" dirty="0"/>
              <a:t> Environment: </a:t>
            </a:r>
            <a:r>
              <a:rPr lang="pt-BR" i="0" noProof="0" dirty="0"/>
              <a:t>É o ambiente de execução Java. Formado por bibliotecas e pela JVM. É o suficiente para executar aplicações desenvolvidos em Java. Pode ser feito o download.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JDK (Java </a:t>
            </a:r>
            <a:r>
              <a:rPr lang="pt-BR" i="1" noProof="0" dirty="0"/>
              <a:t>Development Kit): </a:t>
            </a:r>
            <a:r>
              <a:rPr lang="pt-BR" i="0" noProof="0" dirty="0"/>
              <a:t>É formada pela JRE e por ferramentas adicionais (como </a:t>
            </a:r>
            <a:r>
              <a:rPr lang="pt-BR" i="1" noProof="0" dirty="0" err="1"/>
              <a:t>debugger</a:t>
            </a:r>
            <a:r>
              <a:rPr lang="pt-BR" i="1" noProof="0" dirty="0"/>
              <a:t>)</a:t>
            </a:r>
            <a:r>
              <a:rPr lang="pt-BR" i="0" noProof="0" dirty="0"/>
              <a:t> para se criar aplicações Java.</a:t>
            </a:r>
            <a:endParaRPr lang="pt-BR" i="1" noProof="0" dirty="0"/>
          </a:p>
        </p:txBody>
      </p:sp>
    </p:spTree>
    <p:extLst>
      <p:ext uri="{BB962C8B-B14F-4D97-AF65-F5344CB8AC3E}">
        <p14:creationId xmlns:p14="http://schemas.microsoft.com/office/powerpoint/2010/main" val="3170610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21316231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Tipos de JDK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171450" indent="-171450">
              <a:buFontTx/>
              <a:buChar char="-"/>
            </a:pPr>
            <a:r>
              <a:rPr lang="pt-BR" i="0" noProof="0" dirty="0"/>
              <a:t>Java SE: Java </a:t>
            </a:r>
            <a:r>
              <a:rPr lang="pt-BR" i="1" noProof="0" dirty="0"/>
              <a:t>Standard </a:t>
            </a:r>
            <a:r>
              <a:rPr lang="pt-BR" i="1" noProof="0" dirty="0" err="1"/>
              <a:t>Edition</a:t>
            </a:r>
            <a:r>
              <a:rPr lang="pt-BR" i="1" noProof="0" dirty="0"/>
              <a:t>. </a:t>
            </a:r>
            <a:r>
              <a:rPr lang="pt-BR" i="0" noProof="0" dirty="0"/>
              <a:t>Usado para aplicativos tradicionais. Voltada para desenvolvimento </a:t>
            </a:r>
            <a:r>
              <a:rPr lang="pt-BR" i="1" noProof="0" dirty="0"/>
              <a:t>Desktop</a:t>
            </a:r>
            <a:r>
              <a:rPr lang="pt-BR" i="0" noProof="0" dirty="0"/>
              <a:t>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Java EE: Java </a:t>
            </a:r>
            <a:r>
              <a:rPr lang="pt-BR" i="1" noProof="0" dirty="0"/>
              <a:t>Enterprise </a:t>
            </a:r>
            <a:r>
              <a:rPr lang="pt-BR" i="1" noProof="0" dirty="0" err="1"/>
              <a:t>Edition</a:t>
            </a:r>
            <a:r>
              <a:rPr lang="pt-BR" i="0" noProof="0" dirty="0"/>
              <a:t>: Voltada para aplicações corporativas. Normalmente distribuídas na Web.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Java ME: Usada para Aplicações portáteis. Porém já está em desuso. </a:t>
            </a:r>
          </a:p>
          <a:p>
            <a:pPr marL="171450" indent="-171450">
              <a:buFontTx/>
              <a:buChar char="-"/>
            </a:pPr>
            <a:endParaRPr lang="pt-BR" i="0" noProof="0" dirty="0"/>
          </a:p>
          <a:p>
            <a:pPr marL="0" indent="0">
              <a:buFontTx/>
              <a:buNone/>
            </a:pP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2019577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Tipos de JDK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171450" indent="-171450">
              <a:buFontTx/>
              <a:buChar char="-"/>
            </a:pPr>
            <a:r>
              <a:rPr lang="pt-BR" i="0" noProof="0" dirty="0"/>
              <a:t>Java SE: Java </a:t>
            </a:r>
            <a:r>
              <a:rPr lang="pt-BR" i="1" noProof="0" dirty="0"/>
              <a:t>Standard </a:t>
            </a:r>
            <a:r>
              <a:rPr lang="pt-BR" i="1" noProof="0" dirty="0" err="1"/>
              <a:t>Edition</a:t>
            </a:r>
            <a:r>
              <a:rPr lang="pt-BR" i="1" noProof="0" dirty="0"/>
              <a:t>. </a:t>
            </a:r>
            <a:r>
              <a:rPr lang="pt-BR" i="0" noProof="0" dirty="0"/>
              <a:t>Usado para aplicativos tradicionais. Voltada para desenvolvimento </a:t>
            </a:r>
            <a:r>
              <a:rPr lang="pt-BR" i="1" noProof="0" dirty="0"/>
              <a:t>Desktop</a:t>
            </a:r>
            <a:r>
              <a:rPr lang="pt-BR" i="0" noProof="0" dirty="0"/>
              <a:t>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Java EE: Java </a:t>
            </a:r>
            <a:r>
              <a:rPr lang="pt-BR" i="1" noProof="0" dirty="0"/>
              <a:t>Enterprise </a:t>
            </a:r>
            <a:r>
              <a:rPr lang="pt-BR" i="1" noProof="0" dirty="0" err="1"/>
              <a:t>Edition</a:t>
            </a:r>
            <a:r>
              <a:rPr lang="pt-BR" i="0" noProof="0" dirty="0"/>
              <a:t>: Voltada para aplicações corporativas. Normalmente distribuídas na Web.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Java ME: Usada para Aplicações portáteis. Porém já está em desuso. </a:t>
            </a:r>
          </a:p>
          <a:p>
            <a:pPr marL="171450" indent="-171450">
              <a:buFontTx/>
              <a:buChar char="-"/>
            </a:pPr>
            <a:endParaRPr lang="pt-BR" i="0" noProof="0" dirty="0"/>
          </a:p>
          <a:p>
            <a:pPr marL="0" indent="0">
              <a:buFontTx/>
              <a:buNone/>
            </a:pP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36703045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Lembrando sempre. 3 Bilhões de dispositivos executam Java!</a:t>
            </a:r>
          </a:p>
        </p:txBody>
      </p:sp>
    </p:spTree>
    <p:extLst>
      <p:ext uri="{BB962C8B-B14F-4D97-AF65-F5344CB8AC3E}">
        <p14:creationId xmlns:p14="http://schemas.microsoft.com/office/powerpoint/2010/main" val="850099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Lembrando sempre. 3 Bilhões de dispositivos executam Java!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Virou </a:t>
            </a:r>
            <a:r>
              <a:rPr lang="pt-BR" i="0" noProof="0" dirty="0" err="1"/>
              <a:t>at</a:t>
            </a:r>
            <a:r>
              <a:rPr lang="en-US" i="0" noProof="0" dirty="0"/>
              <a:t>é </a:t>
            </a:r>
            <a:r>
              <a:rPr lang="en-US" i="0" noProof="0" dirty="0" err="1"/>
              <a:t>piada</a:t>
            </a:r>
            <a:r>
              <a:rPr lang="en-US" i="0" noProof="0"/>
              <a:t>!</a:t>
            </a: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1577468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IDE: </a:t>
            </a:r>
            <a:r>
              <a:rPr lang="pt-BR" i="1" noProof="0" dirty="0"/>
              <a:t>Integrated Development Environment: </a:t>
            </a:r>
            <a:r>
              <a:rPr lang="pt-BR" i="0" noProof="0" dirty="0"/>
              <a:t>É um ambiente de desenvolvimento que facilita muito a vida do desenvolvedor. Possui algumas facilidades como: </a:t>
            </a:r>
            <a:r>
              <a:rPr lang="pt-BR" i="0" noProof="0" dirty="0" err="1"/>
              <a:t>Debugger</a:t>
            </a:r>
            <a:r>
              <a:rPr lang="pt-BR" i="0" noProof="0" dirty="0"/>
              <a:t>, testes,  gerenciamento de arquivos, </a:t>
            </a:r>
            <a:r>
              <a:rPr lang="pt-BR" i="1" noProof="0" dirty="0"/>
              <a:t>builds</a:t>
            </a:r>
            <a:r>
              <a:rPr lang="pt-BR" i="0" noProof="0" dirty="0"/>
              <a:t> e etc.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Para Java temos três </a:t>
            </a:r>
            <a:r>
              <a:rPr lang="pt-BR" i="0" noProof="0" dirty="0" err="1"/>
              <a:t>IDEs</a:t>
            </a:r>
            <a:r>
              <a:rPr lang="pt-BR" i="0" noProof="0" dirty="0"/>
              <a:t> bastante conhecidas: </a:t>
            </a:r>
            <a:r>
              <a:rPr lang="pt-BR" i="0" noProof="0" dirty="0" err="1"/>
              <a:t>Netbeans</a:t>
            </a:r>
            <a:r>
              <a:rPr lang="pt-BR" i="0" noProof="0" dirty="0"/>
              <a:t>, </a:t>
            </a:r>
            <a:r>
              <a:rPr lang="pt-BR" i="0" noProof="0" dirty="0" err="1"/>
              <a:t>Intellij</a:t>
            </a:r>
            <a:r>
              <a:rPr lang="pt-BR" i="0" noProof="0" dirty="0"/>
              <a:t> e Eclipse.</a:t>
            </a:r>
            <a:endParaRPr lang="pt-BR" i="1" noProof="0" dirty="0"/>
          </a:p>
        </p:txBody>
      </p:sp>
    </p:spTree>
    <p:extLst>
      <p:ext uri="{BB962C8B-B14F-4D97-AF65-F5344CB8AC3E}">
        <p14:creationId xmlns:p14="http://schemas.microsoft.com/office/powerpoint/2010/main" val="3626849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Vamos fazer nosso primeiro programa em Java. O tradicional “</a:t>
            </a:r>
            <a:r>
              <a:rPr lang="pt-BR" i="0" noProof="0" dirty="0" err="1"/>
              <a:t>Hello</a:t>
            </a:r>
            <a:r>
              <a:rPr lang="pt-BR" i="0" noProof="0" dirty="0"/>
              <a:t> World”.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555561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Problemas enfrentado pelos programadores!</a:t>
            </a:r>
          </a:p>
          <a:p>
            <a:pPr marL="171450" indent="-171450">
              <a:buFontTx/>
              <a:buChar char="-"/>
            </a:pPr>
            <a:r>
              <a:rPr lang="pt-BR" dirty="0"/>
              <a:t>Ponteiros</a:t>
            </a:r>
          </a:p>
          <a:p>
            <a:pPr marL="171450" indent="-171450">
              <a:buFontTx/>
              <a:buChar char="-"/>
            </a:pPr>
            <a:r>
              <a:rPr lang="pt-BR" dirty="0"/>
              <a:t>Gerenciamento de Memória</a:t>
            </a:r>
          </a:p>
          <a:p>
            <a:pPr marL="171450" indent="-171450">
              <a:buFontTx/>
              <a:buChar char="-"/>
            </a:pPr>
            <a:r>
              <a:rPr lang="pt-BR" dirty="0"/>
              <a:t>Executar o programa em diferentes dispositivos</a:t>
            </a:r>
          </a:p>
          <a:p>
            <a:pPr marL="171450" indent="-171450">
              <a:buFontTx/>
              <a:buChar char="-"/>
            </a:pPr>
            <a:r>
              <a:rPr lang="pt-BR" dirty="0"/>
              <a:t>Organização</a:t>
            </a:r>
          </a:p>
          <a:p>
            <a:pPr marL="171450" indent="-171450">
              <a:buFontTx/>
              <a:buChar char="-"/>
            </a:pPr>
            <a:r>
              <a:rPr lang="pt-BR" dirty="0"/>
              <a:t>Bibliotecas</a:t>
            </a:r>
          </a:p>
          <a:p>
            <a:pPr marL="171450" indent="-171450">
              <a:buFontTx/>
              <a:buChar char="-"/>
            </a:pPr>
            <a:r>
              <a:rPr lang="pt-BR" dirty="0"/>
              <a:t>Custo</a:t>
            </a:r>
          </a:p>
        </p:txBody>
      </p:sp>
    </p:spTree>
    <p:extLst>
      <p:ext uri="{BB962C8B-B14F-4D97-AF65-F5344CB8AC3E}">
        <p14:creationId xmlns:p14="http://schemas.microsoft.com/office/powerpoint/2010/main" val="198654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Lista do que fazer: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1 – Instalar o JDK atualizado (</a:t>
            </a:r>
            <a:r>
              <a:rPr lang="pt-BR" dirty="0"/>
              <a:t>https://</a:t>
            </a:r>
            <a:r>
              <a:rPr lang="pt-BR" dirty="0" err="1"/>
              <a:t>www.oracle.com</a:t>
            </a:r>
            <a:r>
              <a:rPr lang="pt-BR" dirty="0"/>
              <a:t>/</a:t>
            </a:r>
            <a:r>
              <a:rPr lang="pt-BR" dirty="0" err="1"/>
              <a:t>java</a:t>
            </a:r>
            <a:r>
              <a:rPr lang="pt-BR" dirty="0"/>
              <a:t>/</a:t>
            </a:r>
            <a:r>
              <a:rPr lang="pt-BR" dirty="0" err="1"/>
              <a:t>technologies</a:t>
            </a:r>
            <a:r>
              <a:rPr lang="pt-BR" dirty="0"/>
              <a:t>/downloads/)</a:t>
            </a: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2 – Instalar o a IDE (https://</a:t>
            </a:r>
            <a:r>
              <a:rPr lang="pt-BR" i="0" noProof="0" dirty="0" err="1"/>
              <a:t>www.jetbrains.com</a:t>
            </a:r>
            <a:r>
              <a:rPr lang="pt-BR" i="0" noProof="0" dirty="0"/>
              <a:t>/</a:t>
            </a:r>
            <a:r>
              <a:rPr lang="pt-BR" i="0" noProof="0" dirty="0" err="1"/>
              <a:t>idea</a:t>
            </a:r>
            <a:r>
              <a:rPr lang="pt-BR" i="0" noProof="0" dirty="0"/>
              <a:t>/download) Baixe o instalador </a:t>
            </a:r>
            <a:r>
              <a:rPr lang="pt-BR" i="0" noProof="0" dirty="0" err="1"/>
              <a:t>community</a:t>
            </a:r>
            <a:endParaRPr lang="pt-BR" i="0" noProof="0" dirty="0"/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39835493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File -&gt; New -&gt; Java Project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618387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Expanda o seu projeto no </a:t>
            </a:r>
            <a:r>
              <a:rPr lang="pt-BR" i="1" noProof="0" dirty="0" err="1"/>
              <a:t>Package</a:t>
            </a:r>
            <a:r>
              <a:rPr lang="pt-BR" i="1" noProof="0" dirty="0"/>
              <a:t> Explorer</a:t>
            </a:r>
            <a:r>
              <a:rPr lang="pt-BR" i="0" noProof="0" dirty="0"/>
              <a:t>, em seguida faça:</a:t>
            </a:r>
          </a:p>
          <a:p>
            <a:pPr marL="0" indent="0">
              <a:buFontTx/>
              <a:buNone/>
            </a:pPr>
            <a:r>
              <a:rPr lang="pt-BR" i="0" noProof="0" dirty="0"/>
              <a:t>Na pasta “</a:t>
            </a:r>
            <a:r>
              <a:rPr lang="pt-BR" i="0" noProof="0" dirty="0" err="1"/>
              <a:t>src</a:t>
            </a:r>
            <a:r>
              <a:rPr lang="pt-BR" i="0" noProof="0" dirty="0"/>
              <a:t>” -&gt; Botão Direito -&gt; New -&gt; </a:t>
            </a:r>
            <a:r>
              <a:rPr lang="pt-BR" i="0" noProof="0" dirty="0" err="1"/>
              <a:t>Class</a:t>
            </a:r>
            <a:endParaRPr lang="pt-BR" i="0" noProof="0" dirty="0"/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33482731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Dê um nome a classe e marque a opção “</a:t>
            </a:r>
            <a:r>
              <a:rPr lang="pt-BR" i="1" noProof="0" dirty="0" err="1"/>
              <a:t>public</a:t>
            </a:r>
            <a:r>
              <a:rPr lang="pt-BR" i="1" noProof="0" dirty="0"/>
              <a:t> </a:t>
            </a:r>
            <a:r>
              <a:rPr lang="pt-BR" i="1" noProof="0" dirty="0" err="1"/>
              <a:t>static</a:t>
            </a:r>
            <a:r>
              <a:rPr lang="pt-BR" i="1" noProof="0" dirty="0"/>
              <a:t> </a:t>
            </a:r>
            <a:r>
              <a:rPr lang="pt-BR" i="1" noProof="0" dirty="0" err="1"/>
              <a:t>void</a:t>
            </a:r>
            <a:r>
              <a:rPr lang="pt-BR" i="1" noProof="0" dirty="0"/>
              <a:t> </a:t>
            </a:r>
            <a:r>
              <a:rPr lang="pt-BR" i="1" noProof="0" dirty="0" err="1"/>
              <a:t>main</a:t>
            </a:r>
            <a:r>
              <a:rPr lang="pt-BR" i="1" noProof="0" dirty="0"/>
              <a:t>(</a:t>
            </a:r>
            <a:r>
              <a:rPr lang="pt-BR" i="1" noProof="0" dirty="0" err="1"/>
              <a:t>String</a:t>
            </a:r>
            <a:r>
              <a:rPr lang="pt-BR" i="1" noProof="0" dirty="0"/>
              <a:t> </a:t>
            </a:r>
            <a:r>
              <a:rPr lang="pt-BR" i="0" noProof="0" dirty="0" err="1"/>
              <a:t>args</a:t>
            </a:r>
            <a:r>
              <a:rPr lang="pt-BR" i="0" noProof="0" dirty="0"/>
              <a:t>[]</a:t>
            </a:r>
            <a:r>
              <a:rPr lang="pt-BR" i="1" noProof="0" dirty="0"/>
              <a:t>)”</a:t>
            </a:r>
            <a:r>
              <a:rPr lang="pt-BR" i="0" noProof="0" dirty="0"/>
              <a:t>.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16210964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1 – Temos a definição da classe </a:t>
            </a:r>
            <a:r>
              <a:rPr lang="pt-BR" b="1" i="0" noProof="0" dirty="0" err="1"/>
              <a:t>PrimeiraClasse</a:t>
            </a:r>
            <a:r>
              <a:rPr lang="pt-BR" i="0" noProof="0" dirty="0"/>
              <a:t>. Por padrão ela se inicia com letras maiúsculas e tem o mesmo nome do arquivo com extensão “.</a:t>
            </a:r>
            <a:r>
              <a:rPr lang="pt-BR" i="0" noProof="0" dirty="0" err="1"/>
              <a:t>java</a:t>
            </a:r>
            <a:r>
              <a:rPr lang="pt-BR" i="0" noProof="0" dirty="0"/>
              <a:t>”</a:t>
            </a:r>
          </a:p>
          <a:p>
            <a:pPr marL="0" indent="0">
              <a:buFontTx/>
              <a:buNone/>
            </a:pPr>
            <a:r>
              <a:rPr lang="pt-BR" i="0" noProof="0" dirty="0"/>
              <a:t>2 – Em seguida temos um método. Esse especificamente é o que chamamos de “método </a:t>
            </a:r>
            <a:r>
              <a:rPr lang="pt-BR" i="0" noProof="0" dirty="0" err="1"/>
              <a:t>main</a:t>
            </a:r>
            <a:r>
              <a:rPr lang="pt-BR" i="0" noProof="0" dirty="0"/>
              <a:t>”. É este o ponto de partida de uma aplicação Java. Será este o primeiro método chamado pela JVM.</a:t>
            </a:r>
          </a:p>
          <a:p>
            <a:pPr marL="0" indent="0">
              <a:buFontTx/>
              <a:buNone/>
            </a:pPr>
            <a:r>
              <a:rPr lang="pt-BR" i="0" noProof="0" dirty="0"/>
              <a:t>3 – Nesse exemplo estamos apenas imprimido na tela a frase ‘</a:t>
            </a:r>
            <a:r>
              <a:rPr lang="pt-BR" i="0" noProof="0" dirty="0" err="1"/>
              <a:t>Hello</a:t>
            </a:r>
            <a:r>
              <a:rPr lang="pt-BR" i="0" noProof="0" dirty="0"/>
              <a:t> Java World”.</a:t>
            </a:r>
          </a:p>
          <a:p>
            <a:pPr marL="0" indent="0">
              <a:buFontTx/>
              <a:buNone/>
            </a:pPr>
            <a:r>
              <a:rPr lang="pt-BR" i="0" noProof="0" dirty="0"/>
              <a:t>4- Além disso, em sua assinatura temos as seguintes informações: dois modificadores de acesso -&gt; </a:t>
            </a:r>
            <a:r>
              <a:rPr lang="pt-BR" i="0" noProof="0" dirty="0" err="1"/>
              <a:t>public</a:t>
            </a:r>
            <a:r>
              <a:rPr lang="pt-BR" i="0" noProof="0" dirty="0"/>
              <a:t> e </a:t>
            </a:r>
            <a:r>
              <a:rPr lang="pt-BR" i="0" noProof="0" dirty="0" err="1"/>
              <a:t>static</a:t>
            </a: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				            um tipo de retorno -&gt; </a:t>
            </a:r>
            <a:r>
              <a:rPr lang="pt-BR" i="0" noProof="0" dirty="0" err="1"/>
              <a:t>void</a:t>
            </a: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				            um parâmetros: </a:t>
            </a:r>
            <a:r>
              <a:rPr lang="pt-BR" i="0" noProof="0" dirty="0" err="1"/>
              <a:t>Array</a:t>
            </a:r>
            <a:r>
              <a:rPr lang="pt-BR" i="0" noProof="0" dirty="0"/>
              <a:t> de </a:t>
            </a:r>
            <a:r>
              <a:rPr lang="pt-BR" i="0" noProof="0" dirty="0" err="1"/>
              <a:t>String</a:t>
            </a:r>
            <a:r>
              <a:rPr lang="pt-BR" i="0" noProof="0" dirty="0"/>
              <a:t> chamado </a:t>
            </a:r>
            <a:r>
              <a:rPr lang="pt-BR" i="0" noProof="0" dirty="0" err="1"/>
              <a:t>args</a:t>
            </a:r>
            <a:r>
              <a:rPr lang="pt-BR" i="0" noProof="0" dirty="0"/>
              <a:t>.</a:t>
            </a:r>
          </a:p>
          <a:p>
            <a:pPr marL="0" indent="0">
              <a:buFontTx/>
              <a:buNone/>
            </a:pPr>
            <a:r>
              <a:rPr lang="pt-BR" i="0" noProof="0" dirty="0"/>
              <a:t>Ao longo do curso iremos entender o que significam essas informações na assinatura do método.</a:t>
            </a:r>
          </a:p>
          <a:p>
            <a:pPr marL="0" indent="0">
              <a:buFontTx/>
              <a:buNone/>
            </a:pPr>
            <a:r>
              <a:rPr lang="pt-BR" i="0" noProof="0" dirty="0"/>
              <a:t>									</a:t>
            </a:r>
          </a:p>
        </p:txBody>
      </p:sp>
    </p:spTree>
    <p:extLst>
      <p:ext uri="{BB962C8B-B14F-4D97-AF65-F5344CB8AC3E}">
        <p14:creationId xmlns:p14="http://schemas.microsoft.com/office/powerpoint/2010/main" val="11433792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Clique no “Play” para executar a aplicação.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68171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Observe o resultado na aba “Console”.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5470994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Se desejar programar Java sem usar uma IDE, você pode utilizar um editor de texto qualquer e compilar utilizando o terminal de comandos.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No terminal digite: </a:t>
            </a:r>
            <a:r>
              <a:rPr lang="pt-BR" i="0" noProof="0" dirty="0" err="1"/>
              <a:t>javac</a:t>
            </a:r>
            <a:r>
              <a:rPr lang="pt-BR" i="0" noProof="0" dirty="0"/>
              <a:t> &lt;NomeDoArquivo.java&gt; </a:t>
            </a:r>
          </a:p>
          <a:p>
            <a:pPr marL="0" indent="0">
              <a:buFontTx/>
              <a:buNone/>
            </a:pPr>
            <a:r>
              <a:rPr lang="pt-BR" i="0" noProof="0" dirty="0"/>
              <a:t>Esse comando irá compilar o </a:t>
            </a:r>
            <a:r>
              <a:rPr lang="pt-BR" i="0" noProof="0" dirty="0" err="1"/>
              <a:t>NomeDoArquivo</a:t>
            </a:r>
            <a:r>
              <a:rPr lang="pt-BR" i="0" noProof="0" dirty="0"/>
              <a:t> e gerar o “.</a:t>
            </a:r>
            <a:r>
              <a:rPr lang="pt-BR" i="0" noProof="0" dirty="0" err="1"/>
              <a:t>class</a:t>
            </a:r>
            <a:r>
              <a:rPr lang="pt-BR" i="0" noProof="0" dirty="0"/>
              <a:t>”</a:t>
            </a:r>
          </a:p>
          <a:p>
            <a:pPr marL="0" indent="0">
              <a:buFontTx/>
              <a:buNone/>
            </a:pPr>
            <a:r>
              <a:rPr lang="pt-BR" i="0" noProof="0" dirty="0"/>
              <a:t>Para executar, no terminal digite: </a:t>
            </a:r>
            <a:r>
              <a:rPr lang="pt-BR" i="0" noProof="0" dirty="0" err="1"/>
              <a:t>java</a:t>
            </a:r>
            <a:r>
              <a:rPr lang="pt-BR" i="0" noProof="0" dirty="0"/>
              <a:t> </a:t>
            </a:r>
            <a:r>
              <a:rPr lang="pt-BR" i="0" noProof="0" dirty="0" err="1"/>
              <a:t>NomeDoArquivo</a:t>
            </a: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Esse comando irá executar o arquivo </a:t>
            </a:r>
            <a:r>
              <a:rPr lang="pt-BR" i="0" noProof="0" dirty="0" err="1"/>
              <a:t>NomeDoArquivo.class</a:t>
            </a:r>
            <a:r>
              <a:rPr lang="pt-BR" i="0" noProof="0" dirty="0"/>
              <a:t> 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915823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2473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Problemas enfrentado pelos programadores!</a:t>
            </a:r>
          </a:p>
          <a:p>
            <a:pPr marL="171450" indent="-171450">
              <a:buFontTx/>
              <a:buChar char="-"/>
            </a:pPr>
            <a:r>
              <a:rPr lang="pt-BR" dirty="0"/>
              <a:t>Ponteiros</a:t>
            </a:r>
          </a:p>
          <a:p>
            <a:pPr marL="171450" indent="-171450">
              <a:buFontTx/>
              <a:buChar char="-"/>
            </a:pPr>
            <a:r>
              <a:rPr lang="pt-BR" dirty="0"/>
              <a:t>Gerenciamento de Memória</a:t>
            </a:r>
          </a:p>
          <a:p>
            <a:pPr marL="171450" indent="-171450">
              <a:buFontTx/>
              <a:buChar char="-"/>
            </a:pPr>
            <a:r>
              <a:rPr lang="pt-BR" dirty="0"/>
              <a:t>Executar o programa em diferentes dispositivos</a:t>
            </a:r>
          </a:p>
          <a:p>
            <a:pPr marL="171450" indent="-171450">
              <a:buFontTx/>
              <a:buChar char="-"/>
            </a:pPr>
            <a:r>
              <a:rPr lang="pt-BR" dirty="0"/>
              <a:t>Organização</a:t>
            </a:r>
          </a:p>
          <a:p>
            <a:pPr marL="171450" indent="-171450">
              <a:buFontTx/>
              <a:buChar char="-"/>
            </a:pPr>
            <a:r>
              <a:rPr lang="pt-BR" dirty="0"/>
              <a:t>Bibliotecas</a:t>
            </a:r>
          </a:p>
          <a:p>
            <a:pPr marL="171450" indent="-171450">
              <a:buFontTx/>
              <a:buChar char="-"/>
            </a:pPr>
            <a:r>
              <a:rPr lang="pt-BR" dirty="0"/>
              <a:t>Custo</a:t>
            </a:r>
          </a:p>
        </p:txBody>
      </p:sp>
    </p:spTree>
    <p:extLst>
      <p:ext uri="{BB962C8B-B14F-4D97-AF65-F5344CB8AC3E}">
        <p14:creationId xmlns:p14="http://schemas.microsoft.com/office/powerpoint/2010/main" val="2084724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Problemas enfrentado pelos programadores!</a:t>
            </a:r>
          </a:p>
          <a:p>
            <a:pPr marL="171450" indent="-171450">
              <a:buFontTx/>
              <a:buChar char="-"/>
            </a:pPr>
            <a:r>
              <a:rPr lang="pt-BR" dirty="0"/>
              <a:t>Ponteiros</a:t>
            </a:r>
          </a:p>
          <a:p>
            <a:pPr marL="171450" indent="-171450">
              <a:buFontTx/>
              <a:buChar char="-"/>
            </a:pPr>
            <a:r>
              <a:rPr lang="pt-BR" dirty="0"/>
              <a:t>Gerenciamento de Memória</a:t>
            </a:r>
          </a:p>
          <a:p>
            <a:pPr marL="171450" indent="-171450">
              <a:buFontTx/>
              <a:buChar char="-"/>
            </a:pPr>
            <a:r>
              <a:rPr lang="pt-BR" dirty="0"/>
              <a:t>Executar o programa em diferentes dispositivos</a:t>
            </a:r>
          </a:p>
          <a:p>
            <a:pPr marL="171450" indent="-171450">
              <a:buFontTx/>
              <a:buChar char="-"/>
            </a:pPr>
            <a:r>
              <a:rPr lang="pt-BR" dirty="0"/>
              <a:t>Organização</a:t>
            </a:r>
          </a:p>
          <a:p>
            <a:pPr marL="171450" indent="-171450">
              <a:buFontTx/>
              <a:buChar char="-"/>
            </a:pPr>
            <a:r>
              <a:rPr lang="pt-BR" dirty="0"/>
              <a:t>Bibliotecas</a:t>
            </a:r>
          </a:p>
          <a:p>
            <a:pPr marL="171450" indent="-171450">
              <a:buFontTx/>
              <a:buChar char="-"/>
            </a:pPr>
            <a:r>
              <a:rPr lang="pt-BR" dirty="0"/>
              <a:t>Custo</a:t>
            </a:r>
          </a:p>
        </p:txBody>
      </p:sp>
    </p:spTree>
    <p:extLst>
      <p:ext uri="{BB962C8B-B14F-4D97-AF65-F5344CB8AC3E}">
        <p14:creationId xmlns:p14="http://schemas.microsoft.com/office/powerpoint/2010/main" val="852773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programador poderia ficar insano...e poderia cometer loucuras!</a:t>
            </a:r>
          </a:p>
        </p:txBody>
      </p:sp>
    </p:spTree>
    <p:extLst>
      <p:ext uri="{BB962C8B-B14F-4D97-AF65-F5344CB8AC3E}">
        <p14:creationId xmlns:p14="http://schemas.microsoft.com/office/powerpoint/2010/main" val="2894823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linguagem Java resolve bem os problemas citados anteriormente. Eles apareciam com frequência em outras linguagens.</a:t>
            </a:r>
          </a:p>
          <a:p>
            <a:r>
              <a:rPr lang="pt-BR" dirty="0"/>
              <a:t>O principal motivo para tentar evitar estes problemas era permitir que o Java executasse em diversos tipos de dispositivos tais como: TVs, celulares, aparelhos de Blu-Ray, DVD e etc.</a:t>
            </a:r>
          </a:p>
        </p:txBody>
      </p:sp>
    </p:spTree>
    <p:extLst>
      <p:ext uri="{BB962C8B-B14F-4D97-AF65-F5344CB8AC3E}">
        <p14:creationId xmlns:p14="http://schemas.microsoft.com/office/powerpoint/2010/main" val="3516331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Em 1990 uma empresa chamada Sun Microsystems tinha um projeto: Utilizando a linguagem C++, eles queriam fazer com que vários dispositivos diferentes comunicassem entre si.</a:t>
            </a:r>
          </a:p>
          <a:p>
            <a:pPr marL="171450" indent="-171450">
              <a:buFontTx/>
              <a:buChar char="-"/>
            </a:pPr>
            <a:r>
              <a:rPr lang="pt-BR" noProof="0" dirty="0"/>
              <a:t>Porém, mesmo C++ sendo extremamente poderoso, não foi capaz de permitir essa comunicação de forma trivial.</a:t>
            </a:r>
          </a:p>
          <a:p>
            <a:pPr marL="171450" indent="-171450">
              <a:buFontTx/>
              <a:buChar char="-"/>
            </a:pPr>
            <a:r>
              <a:rPr lang="pt-BR" noProof="0" dirty="0"/>
              <a:t>Solução? Criar uma nova linguagem que permitisse essa comunicação com facilidade.</a:t>
            </a:r>
          </a:p>
          <a:p>
            <a:pPr marL="171450" indent="-171450">
              <a:buFontTx/>
              <a:buChar char="-"/>
            </a:pPr>
            <a:endParaRPr lang="pt-BR" noProof="0" dirty="0"/>
          </a:p>
          <a:p>
            <a:pPr marL="171450" indent="-171450">
              <a:buFontTx/>
              <a:buChar char="-"/>
            </a:pPr>
            <a:r>
              <a:rPr lang="pt-BR" noProof="0" dirty="0"/>
              <a:t>No ano de 2009 a Sun foi comprada pela Oracle</a:t>
            </a:r>
          </a:p>
        </p:txBody>
      </p:sp>
    </p:spTree>
    <p:extLst>
      <p:ext uri="{BB962C8B-B14F-4D97-AF65-F5344CB8AC3E}">
        <p14:creationId xmlns:p14="http://schemas.microsoft.com/office/powerpoint/2010/main" val="4044115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Em 1990 uma empresa chamada Sun Microsystems tinha um projeto: Utilizando a linguagem C++, eles queriam fazer com que vários dispositivos diferentes comunicassem entre si.</a:t>
            </a:r>
          </a:p>
          <a:p>
            <a:pPr marL="171450" indent="-171450">
              <a:buFontTx/>
              <a:buChar char="-"/>
            </a:pPr>
            <a:r>
              <a:rPr lang="pt-BR" noProof="0" dirty="0"/>
              <a:t>Porém, mesmo C++ sendo extremamente poderoso, não foi capaz de permitir essa comunicação de forma trivial.</a:t>
            </a:r>
          </a:p>
          <a:p>
            <a:pPr marL="171450" indent="-171450">
              <a:buFontTx/>
              <a:buChar char="-"/>
            </a:pPr>
            <a:r>
              <a:rPr lang="pt-BR" noProof="0" dirty="0"/>
              <a:t>Solução? Criar uma nova linguagem que permitisse essa comunicação com facilidade.  </a:t>
            </a:r>
          </a:p>
          <a:p>
            <a:pPr marL="171450" indent="-171450">
              <a:buFontTx/>
              <a:buChar char="-"/>
            </a:pPr>
            <a:endParaRPr lang="pt-BR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noProof="0" dirty="0"/>
              <a:t>No ano de 2009 a Sun foi comprada pela Oracle</a:t>
            </a:r>
          </a:p>
          <a:p>
            <a:pPr marL="171450" indent="-171450">
              <a:buFontTx/>
              <a:buChar char="-"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65643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AC6EC-3E0B-49CC-8E6F-C407BD6A6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3707CB-8D0F-4517-9B03-5052D6740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06C10C-EFA6-472A-BF31-B00F490CA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34BB-E6A7-47A1-9654-B60A81E21B8A}" type="datetime1">
              <a:rPr lang="pt-BR" smtClean="0"/>
              <a:t>02/08/2024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91BC29-D57D-489D-B077-D2060199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82D9E7-7DB4-492E-A0A5-BEEF76E1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D0508-D476-4D28-ADF2-0285B5B9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48B862-62B4-4FD3-B8AC-0459B37EB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A6FBD0-B01A-41EA-BDAF-C19BCF721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BF0E7-2F41-426D-91A3-579765A48C49}" type="datetime1">
              <a:rPr lang="pt-BR" smtClean="0"/>
              <a:t>02/08/2024</a:t>
            </a:fld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D5B9AC-60B7-4646-8C90-8BC9D5DE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 para Rodapé 4">
            <a:extLst>
              <a:ext uri="{FF2B5EF4-FFF2-40B4-BE49-F238E27FC236}">
                <a16:creationId xmlns:a16="http://schemas.microsoft.com/office/drawing/2014/main" id="{9E797EAD-0BA5-1FFC-61F1-DA1D04F20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109005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B2805F-B438-46C2-95AA-12683F396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F2841D-36FD-45DA-83B8-F7474A93E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E8756B-634A-486D-907A-34F86549B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74A4-5DC6-4C2B-B644-1765C467379D}" type="datetime1">
              <a:rPr lang="pt-BR" smtClean="0"/>
              <a:t>02/08/2024</a:t>
            </a:fld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C665D7-8221-4581-B6F2-2F257B6F9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 para Rodapé 4">
            <a:extLst>
              <a:ext uri="{FF2B5EF4-FFF2-40B4-BE49-F238E27FC236}">
                <a16:creationId xmlns:a16="http://schemas.microsoft.com/office/drawing/2014/main" id="{6D69E207-0D2C-EC84-576E-4674E625B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1268542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057E4-03E9-420D-8D22-08198826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484A6D-03AD-4275-9BFE-4214CED20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48349E-67B5-4E1B-A980-0AF7E08D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4107E-1D68-4A1F-B893-E638CF43E64C}" type="datetime1">
              <a:rPr lang="pt-BR" smtClean="0"/>
              <a:t>02/08/2024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9F9ACB-471C-4045-B56E-4C26411E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8350F6-480E-4F4F-BCBD-7AB0053C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98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DC47D-F5B3-4274-8903-2F6246431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20F326-E07B-4B9D-AC42-9FC745A62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E9F873-BD5A-4787-9240-37331BF94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5813-78AF-41D5-B232-2B6869D4013E}" type="datetime1">
              <a:rPr lang="pt-BR" smtClean="0"/>
              <a:t>02/08/2024</a:t>
            </a:fld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7EBF52-F822-442D-BAE5-110A7C81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 para Rodapé 4">
            <a:extLst>
              <a:ext uri="{FF2B5EF4-FFF2-40B4-BE49-F238E27FC236}">
                <a16:creationId xmlns:a16="http://schemas.microsoft.com/office/drawing/2014/main" id="{ED4FF54D-0A5C-F720-65A3-41BF50EC4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2865907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DBB55-03E3-4307-A111-44BF914A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AC531-817F-47CB-98B0-E1D99740C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0636E0-3693-4978-AFDD-355143CEE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789EFD-E94C-49ED-9AC8-8DEEB8297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34090-DFFE-496F-8A2B-34CA6FC72AF5}" type="datetime1">
              <a:rPr lang="pt-BR" smtClean="0"/>
              <a:t>02/08/2024</a:t>
            </a:fld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9EC7D8-8A17-4EA6-AE75-DE79836F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74D422A1-ACF3-AB1B-BCF4-624E0680F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62460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012FA-A7AB-44E9-ABCA-A20B5A4D6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3849AB-6B36-4899-B06F-CC6B6C531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BAD11FC-1F64-4283-B3B2-C6E913533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03514A6-AC6A-4F3F-A6C0-FA5E9C0938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A77B76-E037-4CB5-8EAA-8094FC5DB8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DCFB481-4B0C-423D-94C1-0712DF7CA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BBAA-ABC1-4D5C-AA40-0E01469AEC74}" type="datetime1">
              <a:rPr lang="pt-BR" smtClean="0"/>
              <a:t>02/08/2024</a:t>
            </a:fld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1694F92-5E85-48AC-8903-A4CB0DDE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Espaço Reservado para Rodapé 4">
            <a:extLst>
              <a:ext uri="{FF2B5EF4-FFF2-40B4-BE49-F238E27FC236}">
                <a16:creationId xmlns:a16="http://schemas.microsoft.com/office/drawing/2014/main" id="{1C67E3B4-99AD-0661-2715-DD8280C2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301267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2AD39-AC45-4671-A01A-D04EF3ED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FD59760-6246-4C3F-B949-FCE911DE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3B946-6C25-487A-8792-4105D4100487}" type="datetime1">
              <a:rPr lang="pt-BR" smtClean="0"/>
              <a:t>02/08/2024</a:t>
            </a:fld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79AACF-94AC-42A8-8B97-3E46C475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68EB2A23-84B9-03BC-C11E-88915D25E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306794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3C95F24-317B-4196-B4EF-A08F3C1C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C09A4-4772-4047-BA9C-474C839B9167}" type="datetime1">
              <a:rPr lang="pt-BR" smtClean="0"/>
              <a:t>02/08/2024</a:t>
            </a:fld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593953-2861-469A-A36E-2EA59C97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A32292-FBE7-52A4-43BC-BE7B9BE58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269570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25F41-0679-48E2-942C-9CB10648B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B4A475-5386-48FD-BEA5-CF45CE08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FCA574-EDB9-4A98-B6A3-BCAC2A111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21EAE2-49F5-4847-B1EE-5FEADC899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052CE-2383-493F-B093-49686F2119FA}" type="datetime1">
              <a:rPr lang="pt-BR" smtClean="0"/>
              <a:t>02/08/2024</a:t>
            </a:fld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4DA6C5-3007-4A1F-B232-C43C6381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16412764-4E71-2A8E-23DE-3E6C526D8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265732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4A823-4880-49DF-8F23-32448D287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91E0B1-E543-4A68-91EE-005DC2692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0796C2-CFB7-4025-9A59-E5BB71615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394E4E-7487-4040-BF63-5B9E857D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A79A-DF34-404C-A061-3066DA3F3682}" type="datetime1">
              <a:rPr lang="pt-BR" smtClean="0"/>
              <a:t>02/08/2024</a:t>
            </a:fld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EAB9D3-1A83-4470-BDB1-87BF3598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BD628834-62F8-5CCD-BB0C-8F4EB97C7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56595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ACFEED3-7BDB-40C4-926B-C603A31F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00FCA7-4D28-41B7-8909-AF4EE8A8E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C34CE0-0603-443E-B44E-E623FA649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2B411-8209-40FC-81CB-139E044C360C}" type="datetime1">
              <a:rPr lang="pt-BR" smtClean="0"/>
              <a:t>02/08/2024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113045-2587-4014-9BB4-450F6FAEB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C125/C206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BAAA76-1F41-4FDA-A0C8-152280B24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85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41.png"/><Relationship Id="rId5" Type="http://schemas.microsoft.com/office/2007/relationships/hdphoto" Target="../media/hdphoto1.wdp"/><Relationship Id="rId10" Type="http://schemas.openxmlformats.org/officeDocument/2006/relationships/image" Target="../media/image40.jpg"/><Relationship Id="rId4" Type="http://schemas.openxmlformats.org/officeDocument/2006/relationships/image" Target="../media/image2.png"/><Relationship Id="rId9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microsoft.com/office/2007/relationships/hdphoto" Target="../media/hdphoto4.wdp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1" y="957318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3999" y="238918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pt-BR" sz="4000" dirty="0"/>
              <a:t>C206/C06 – Programação Orientada a Objetos com Java</a:t>
            </a:r>
            <a:br>
              <a:rPr lang="pt-BR" sz="4000" dirty="0"/>
            </a:br>
            <a:br>
              <a:rPr lang="pt-BR" sz="4800" dirty="0"/>
            </a:br>
            <a:r>
              <a:rPr lang="pt-BR" dirty="0"/>
              <a:t> </a:t>
            </a:r>
            <a:r>
              <a:rPr lang="pt-BR" b="1" dirty="0"/>
              <a:t>INTRODUÇÃO AO JAVA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468813"/>
            <a:ext cx="9144000" cy="1722438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Prof. Christopher Lima</a:t>
            </a:r>
          </a:p>
          <a:p>
            <a:r>
              <a:rPr lang="pt-BR"/>
              <a:t>christopher@inatel.br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83A484EB-E316-4788-9A29-1E9E278E4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024" y="1877589"/>
            <a:ext cx="1225891" cy="1551411"/>
          </a:xfrm>
          <a:prstGeom prst="rect">
            <a:avLst/>
          </a:prstGeom>
        </p:spPr>
      </p:pic>
      <p:pic>
        <p:nvPicPr>
          <p:cNvPr id="5" name="Imagem 4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09D4156E-DED7-4A92-A7EB-63CE7DCC3B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40" y="149288"/>
            <a:ext cx="1616060" cy="16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27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84DBAB7-DD75-4439-B2CD-FF4EEF49D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685" y="271306"/>
            <a:ext cx="8002654" cy="532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5F7429C-C9CD-43BD-9A48-D59C5F52A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764268"/>
            <a:ext cx="3568002" cy="4934403"/>
          </a:xfrm>
        </p:spPr>
        <p:txBody>
          <a:bodyPr>
            <a:noAutofit/>
          </a:bodyPr>
          <a:lstStyle/>
          <a:p>
            <a:pPr>
              <a:buBlip>
                <a:blip r:embed="rId4"/>
              </a:buBlip>
            </a:pPr>
            <a:r>
              <a:rPr lang="pt-BR" sz="4000" dirty="0"/>
              <a:t> Java originalmente se chamava Oak</a:t>
            </a:r>
          </a:p>
          <a:p>
            <a:pPr>
              <a:buBlip>
                <a:blip r:embed="rId4"/>
              </a:buBlip>
            </a:pP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451114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218" name="Picture 2" descr="Resultado de imagem para justiça">
            <a:extLst>
              <a:ext uri="{FF2B5EF4-FFF2-40B4-BE49-F238E27FC236}">
                <a16:creationId xmlns:a16="http://schemas.microsoft.com/office/drawing/2014/main" id="{3E2D210E-B667-4D09-B736-56C688C64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09" y="558846"/>
            <a:ext cx="3792878" cy="252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D49397F-5B6C-44DC-9EF4-269382E6C322}"/>
              </a:ext>
            </a:extLst>
          </p:cNvPr>
          <p:cNvSpPr/>
          <p:nvPr/>
        </p:nvSpPr>
        <p:spPr>
          <a:xfrm rot="1276039">
            <a:off x="4994724" y="1051694"/>
            <a:ext cx="2922365" cy="1091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71A7C819-F6F6-4CA7-89E8-89DDA2D2D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066" y="2561590"/>
            <a:ext cx="5059680" cy="379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522F119A-0C3E-4994-826A-53773F6E2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09" y="4458970"/>
            <a:ext cx="2914907" cy="170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85EFD2BD-F9C9-4C16-A7A6-D1FEFE73C374}"/>
              </a:ext>
            </a:extLst>
          </p:cNvPr>
          <p:cNvSpPr/>
          <p:nvPr/>
        </p:nvSpPr>
        <p:spPr>
          <a:xfrm rot="9039687">
            <a:off x="4030289" y="4615503"/>
            <a:ext cx="1732134" cy="652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421A23B1-57EF-4AA0-ADD4-13C742C4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6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37C379D5-EA69-4472-9937-B70FE9C17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41715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57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E3803D0-CC87-42A2-BC78-3488D183A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332" y="8387"/>
            <a:ext cx="7225216" cy="63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E544BC3A-BD0A-43A4-811B-1FBB58CCB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985AF7-C71A-4535-A57E-73E0D1E3EA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51"/>
          <a:stretch/>
        </p:blipFill>
        <p:spPr bwMode="auto">
          <a:xfrm>
            <a:off x="4099195" y="136525"/>
            <a:ext cx="3993610" cy="595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7B5569E9-3BC6-4015-8408-1686574A6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11B159-F3F9-59F4-EBA0-7A784B2F1912}"/>
              </a:ext>
            </a:extLst>
          </p:cNvPr>
          <p:cNvSpPr txBox="1"/>
          <p:nvPr/>
        </p:nvSpPr>
        <p:spPr>
          <a:xfrm>
            <a:off x="452176" y="1570926"/>
            <a:ext cx="4732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Essa característica é um problema?</a:t>
            </a:r>
          </a:p>
        </p:txBody>
      </p:sp>
    </p:spTree>
    <p:extLst>
      <p:ext uri="{BB962C8B-B14F-4D97-AF65-F5344CB8AC3E}">
        <p14:creationId xmlns:p14="http://schemas.microsoft.com/office/powerpoint/2010/main" val="1703856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D686AE7-F0A1-400C-BE99-33B610FBD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888" y="1008885"/>
            <a:ext cx="6672944" cy="349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A9584BF-BF3D-4B33-9BA2-24116AF8D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2" t="41626" r="68799" b="7315"/>
          <a:stretch/>
        </p:blipFill>
        <p:spPr bwMode="auto">
          <a:xfrm>
            <a:off x="405043" y="2854778"/>
            <a:ext cx="2260284" cy="350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9C08AC3A-185E-41D0-8CA4-E720FCA98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014" y="4865249"/>
            <a:ext cx="6924273" cy="872359"/>
          </a:xfrm>
        </p:spPr>
        <p:txBody>
          <a:bodyPr>
            <a:normAutofit fontScale="25000" lnSpcReduction="20000"/>
          </a:bodyPr>
          <a:lstStyle/>
          <a:p>
            <a:pPr>
              <a:buBlip>
                <a:blip r:embed="rId5"/>
              </a:buBlip>
            </a:pPr>
            <a:r>
              <a:rPr lang="pt-BR" sz="16000" dirty="0"/>
              <a:t>Bibliotecas específicas de algum SO.</a:t>
            </a:r>
          </a:p>
          <a:p>
            <a:pPr>
              <a:buBlip>
                <a:blip r:embed="rId5"/>
              </a:buBlip>
            </a:pPr>
            <a:endParaRPr lang="pt-BR" sz="4000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FCC406A-0259-452D-9A8A-FD5F97E01690}"/>
              </a:ext>
            </a:extLst>
          </p:cNvPr>
          <p:cNvSpPr txBox="1">
            <a:spLocks/>
          </p:cNvSpPr>
          <p:nvPr/>
        </p:nvSpPr>
        <p:spPr>
          <a:xfrm>
            <a:off x="663999" y="1470439"/>
            <a:ext cx="3609890" cy="76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4000" dirty="0"/>
              <a:t>Tempo e Custo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736CE-831E-ED10-A339-C457105DFC25}"/>
              </a:ext>
            </a:extLst>
          </p:cNvPr>
          <p:cNvSpPr txBox="1"/>
          <p:nvPr/>
        </p:nvSpPr>
        <p:spPr>
          <a:xfrm>
            <a:off x="751533" y="316983"/>
            <a:ext cx="333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Alguns problemas:</a:t>
            </a:r>
          </a:p>
        </p:txBody>
      </p:sp>
    </p:spTree>
    <p:extLst>
      <p:ext uri="{BB962C8B-B14F-4D97-AF65-F5344CB8AC3E}">
        <p14:creationId xmlns:p14="http://schemas.microsoft.com/office/powerpoint/2010/main" val="134980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5E5A0202-EA47-4755-B78D-814EC50A1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7" t="1" r="36168" b="78962"/>
          <a:stretch/>
        </p:blipFill>
        <p:spPr bwMode="auto">
          <a:xfrm>
            <a:off x="260784" y="2412648"/>
            <a:ext cx="2593263" cy="203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69ACBEE1-D040-460B-952E-4B36B25AE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20" t="25526" r="38545" b="63801"/>
          <a:stretch/>
        </p:blipFill>
        <p:spPr bwMode="auto">
          <a:xfrm>
            <a:off x="3327529" y="2949074"/>
            <a:ext cx="1884465" cy="110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5E1EA636-3788-4EE9-9DC1-31A6CEDCE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7" t="37578" r="17269" b="55720"/>
          <a:stretch/>
        </p:blipFill>
        <p:spPr bwMode="auto">
          <a:xfrm rot="16200000">
            <a:off x="3275833" y="3113778"/>
            <a:ext cx="4682306" cy="63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5AF91966-6243-4656-875B-F095490B37A6}"/>
              </a:ext>
            </a:extLst>
          </p:cNvPr>
          <p:cNvSpPr/>
          <p:nvPr/>
        </p:nvSpPr>
        <p:spPr>
          <a:xfrm>
            <a:off x="2319323" y="3286503"/>
            <a:ext cx="1117568" cy="42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F70FEB4-76CE-4D1F-A018-A03D6B1B18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06" r="68385" b="42824"/>
          <a:stretch/>
        </p:blipFill>
        <p:spPr bwMode="auto">
          <a:xfrm>
            <a:off x="6035465" y="655321"/>
            <a:ext cx="2100068" cy="120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A7DF5595-D279-4F45-AB9A-33B2B42A89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88" r="68385" b="32244"/>
          <a:stretch/>
        </p:blipFill>
        <p:spPr bwMode="auto">
          <a:xfrm>
            <a:off x="7933732" y="1245151"/>
            <a:ext cx="2100068" cy="43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7AB698A2-D967-4A46-8966-00C7AE754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83" r="68385" b="12046"/>
          <a:stretch/>
        </p:blipFill>
        <p:spPr bwMode="auto">
          <a:xfrm>
            <a:off x="10091932" y="449050"/>
            <a:ext cx="2100068" cy="120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858BF60B-7405-4D2F-B957-6B0DBADE9C90}"/>
              </a:ext>
            </a:extLst>
          </p:cNvPr>
          <p:cNvSpPr/>
          <p:nvPr/>
        </p:nvSpPr>
        <p:spPr>
          <a:xfrm>
            <a:off x="7556138" y="1245151"/>
            <a:ext cx="630442" cy="42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9A786023-E0A0-4483-8A41-0D39C33F3DF2}"/>
              </a:ext>
            </a:extLst>
          </p:cNvPr>
          <p:cNvSpPr/>
          <p:nvPr/>
        </p:nvSpPr>
        <p:spPr>
          <a:xfrm>
            <a:off x="9465696" y="1222245"/>
            <a:ext cx="630442" cy="42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3FE03249-A2A6-4C06-A2B9-9A4C32BDC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5" t="43734" r="43207" b="42212"/>
          <a:stretch/>
        </p:blipFill>
        <p:spPr bwMode="auto">
          <a:xfrm>
            <a:off x="5927465" y="2779033"/>
            <a:ext cx="1658463" cy="13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686B2D4E-AFAB-4CB2-BB85-066ACA231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5" t="62928" r="33421" b="32214"/>
          <a:stretch/>
        </p:blipFill>
        <p:spPr bwMode="auto">
          <a:xfrm>
            <a:off x="7849455" y="3315952"/>
            <a:ext cx="2308547" cy="46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4D89A35-D2C7-4B1D-95B4-BCFB9D9FA9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2" t="75048" r="33421" b="13251"/>
          <a:stretch/>
        </p:blipFill>
        <p:spPr bwMode="auto">
          <a:xfrm>
            <a:off x="10101803" y="2766174"/>
            <a:ext cx="2090197" cy="111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4D3EE2FF-D398-4F07-9989-04E98438722F}"/>
              </a:ext>
            </a:extLst>
          </p:cNvPr>
          <p:cNvSpPr/>
          <p:nvPr/>
        </p:nvSpPr>
        <p:spPr>
          <a:xfrm>
            <a:off x="7599290" y="3362989"/>
            <a:ext cx="630442" cy="42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BDAEED9C-9650-4AF0-9F89-529C594F1A07}"/>
              </a:ext>
            </a:extLst>
          </p:cNvPr>
          <p:cNvSpPr/>
          <p:nvPr/>
        </p:nvSpPr>
        <p:spPr>
          <a:xfrm>
            <a:off x="9471361" y="3351985"/>
            <a:ext cx="630442" cy="42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4556D2FD-6445-4CA3-9068-9552CACF1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60" t="44165" r="9207" b="42726"/>
          <a:stretch/>
        </p:blipFill>
        <p:spPr bwMode="auto">
          <a:xfrm>
            <a:off x="6096000" y="4964102"/>
            <a:ext cx="1353063" cy="114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84624C5F-AF42-489D-805F-0E76239D8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60" t="62799" b="32193"/>
          <a:stretch/>
        </p:blipFill>
        <p:spPr bwMode="auto">
          <a:xfrm>
            <a:off x="8027062" y="5318790"/>
            <a:ext cx="1913408" cy="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4DA310C-BCD8-46E6-9B2A-2FC4265D16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60" t="75141" b="12973"/>
          <a:stretch/>
        </p:blipFill>
        <p:spPr bwMode="auto">
          <a:xfrm>
            <a:off x="10081734" y="4761117"/>
            <a:ext cx="2110266" cy="114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B7CDB6B5-DE71-40B5-8D82-B2317A98A473}"/>
              </a:ext>
            </a:extLst>
          </p:cNvPr>
          <p:cNvSpPr/>
          <p:nvPr/>
        </p:nvSpPr>
        <p:spPr>
          <a:xfrm>
            <a:off x="7595156" y="5357932"/>
            <a:ext cx="630442" cy="42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DBD0889C-4620-4B8E-ADE7-8E060D23B3CA}"/>
              </a:ext>
            </a:extLst>
          </p:cNvPr>
          <p:cNvSpPr/>
          <p:nvPr/>
        </p:nvSpPr>
        <p:spPr>
          <a:xfrm>
            <a:off x="9451292" y="5351508"/>
            <a:ext cx="630442" cy="42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A6398F-A251-4FE4-966D-A12982F51604}"/>
              </a:ext>
            </a:extLst>
          </p:cNvPr>
          <p:cNvSpPr txBox="1"/>
          <p:nvPr/>
        </p:nvSpPr>
        <p:spPr>
          <a:xfrm>
            <a:off x="10358633" y="1714020"/>
            <a:ext cx="139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Windows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E831E52-8B56-416B-87F9-46BC3023BAED}"/>
              </a:ext>
            </a:extLst>
          </p:cNvPr>
          <p:cNvSpPr txBox="1"/>
          <p:nvPr/>
        </p:nvSpPr>
        <p:spPr>
          <a:xfrm>
            <a:off x="10440347" y="3970506"/>
            <a:ext cx="139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Linux</a:t>
            </a:r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A44C044-BE6E-4B71-A0D7-732280B805A8}"/>
              </a:ext>
            </a:extLst>
          </p:cNvPr>
          <p:cNvSpPr txBox="1"/>
          <p:nvPr/>
        </p:nvSpPr>
        <p:spPr>
          <a:xfrm>
            <a:off x="10560391" y="5894685"/>
            <a:ext cx="139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Mac</a:t>
            </a:r>
            <a:endParaRPr lang="pt-BR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1C75C01-2084-4486-9C59-7AB9E9796126}"/>
              </a:ext>
            </a:extLst>
          </p:cNvPr>
          <p:cNvSpPr txBox="1"/>
          <p:nvPr/>
        </p:nvSpPr>
        <p:spPr>
          <a:xfrm>
            <a:off x="260784" y="1782268"/>
            <a:ext cx="297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meuprograma.java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B3F6197-E90D-4A75-A61C-8F86AC6DAEFE}"/>
              </a:ext>
            </a:extLst>
          </p:cNvPr>
          <p:cNvSpPr txBox="1"/>
          <p:nvPr/>
        </p:nvSpPr>
        <p:spPr>
          <a:xfrm>
            <a:off x="2854047" y="4228031"/>
            <a:ext cx="297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.class (</a:t>
            </a:r>
            <a:r>
              <a:rPr lang="pt-BR" sz="2400" i="1" dirty="0">
                <a:latin typeface="Segoe UI" panose="020B0502040204020203" pitchFamily="34" charset="0"/>
                <a:cs typeface="Segoe UI" panose="020B0502040204020203" pitchFamily="34" charset="0"/>
              </a:rPr>
              <a:t>Bytecode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C9BC16-EE82-5C6F-ACA2-CE2E94079468}"/>
              </a:ext>
            </a:extLst>
          </p:cNvPr>
          <p:cNvSpPr/>
          <p:nvPr/>
        </p:nvSpPr>
        <p:spPr>
          <a:xfrm>
            <a:off x="5272201" y="135468"/>
            <a:ext cx="2644195" cy="611884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597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16" grpId="0" animBg="1"/>
      <p:bldP spid="20" grpId="0" animBg="1"/>
      <p:bldP spid="21" grpId="0" animBg="1"/>
      <p:bldP spid="25" grpId="0" animBg="1"/>
      <p:bldP spid="26" grpId="0" animBg="1"/>
      <p:bldP spid="3" grpId="0"/>
      <p:bldP spid="28" grpId="0"/>
      <p:bldP spid="29" grpId="0"/>
      <p:bldP spid="31" grpId="0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 dirty="0"/>
              <a:t>C206/C06 – PROGRAMAÇÃO ORIENTADA A OBJETOS COM JAVA – INSTITUTO NACIONAL DE TELECOMUNICAÇÕES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0891E54-87ED-40B9-B47E-64486A7FC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048" y="995544"/>
            <a:ext cx="9946994" cy="4866912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sz="4800" i="1" dirty="0"/>
              <a:t>A JVM realiza as seguintes atividades:</a:t>
            </a:r>
          </a:p>
          <a:p>
            <a:pPr>
              <a:buBlip>
                <a:blip r:embed="rId3"/>
              </a:buBlip>
            </a:pPr>
            <a:r>
              <a:rPr lang="pt-BR" sz="4800" i="1" dirty="0"/>
              <a:t> </a:t>
            </a:r>
            <a:r>
              <a:rPr lang="pt-BR" sz="4800" i="1" dirty="0" err="1"/>
              <a:t>Garbage</a:t>
            </a:r>
            <a:r>
              <a:rPr lang="pt-BR" sz="4800" i="1" dirty="0"/>
              <a:t> </a:t>
            </a:r>
            <a:r>
              <a:rPr lang="pt-BR" sz="4800" i="1" dirty="0" err="1"/>
              <a:t>Collector</a:t>
            </a:r>
            <a:r>
              <a:rPr lang="pt-BR" sz="4800" i="1" dirty="0"/>
              <a:t> (Gerência de Memória.</a:t>
            </a:r>
          </a:p>
          <a:p>
            <a:pPr>
              <a:buBlip>
                <a:blip r:embed="rId3"/>
              </a:buBlip>
            </a:pPr>
            <a:r>
              <a:rPr lang="pt-BR" sz="4800" i="1" dirty="0"/>
              <a:t>Escalonamento de Threads</a:t>
            </a:r>
          </a:p>
          <a:p>
            <a:pPr>
              <a:buBlip>
                <a:blip r:embed="rId3"/>
              </a:buBlip>
            </a:pPr>
            <a:r>
              <a:rPr lang="pt-BR" sz="4800" i="1" dirty="0"/>
              <a:t>Pilhas de execução</a:t>
            </a:r>
          </a:p>
          <a:p>
            <a:pPr>
              <a:buBlip>
                <a:blip r:embed="rId3"/>
              </a:buBlip>
            </a:pPr>
            <a:endParaRPr lang="pt-BR" sz="3600" dirty="0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B0EAB4D5-9158-4D3D-A700-6445946C1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8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7563776-0554-4867-BD66-5EEC94AFD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7" y="312915"/>
            <a:ext cx="5466397" cy="333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D344775-7445-4614-9652-4BEBE8AB87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54" b="96154" l="10000" r="90000">
                        <a14:foregroundMark x1="50222" y1="90769" x2="50222" y2="90769"/>
                        <a14:foregroundMark x1="50222" y1="96154" x2="50222" y2="96154"/>
                        <a14:foregroundMark x1="59111" y1="6923" x2="59111" y2="6923"/>
                        <a14:foregroundMark x1="63667" y1="1154" x2="63667" y2="1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11" r="9644"/>
          <a:stretch/>
        </p:blipFill>
        <p:spPr bwMode="auto">
          <a:xfrm>
            <a:off x="6716167" y="136525"/>
            <a:ext cx="5111656" cy="363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1AF77-9FD9-3C2B-8313-0793FF5B8120}"/>
              </a:ext>
            </a:extLst>
          </p:cNvPr>
          <p:cNvSpPr txBox="1"/>
          <p:nvPr/>
        </p:nvSpPr>
        <p:spPr>
          <a:xfrm>
            <a:off x="364177" y="3766820"/>
            <a:ext cx="1168927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pt-BR" sz="2400" noProof="0" dirty="0"/>
              <a:t>A JVM foi inicialmente desenhada para suportar apenas a linguagem Java. Porém, com o passar do tempo, mais linguagens foram adaptadas ou desenhadas para executar na plataforma.</a:t>
            </a:r>
          </a:p>
          <a:p>
            <a:pPr marL="171450" indent="-171450">
              <a:buFontTx/>
              <a:buChar char="-"/>
            </a:pPr>
            <a:r>
              <a:rPr lang="pt-BR" sz="2400" noProof="0" dirty="0"/>
              <a:t>Exemplos: </a:t>
            </a:r>
          </a:p>
          <a:p>
            <a:pPr marL="628650" lvl="1" indent="-171450">
              <a:buFontTx/>
              <a:buChar char="-"/>
            </a:pPr>
            <a:r>
              <a:rPr lang="pt-BR" sz="2400" noProof="0" dirty="0" err="1"/>
              <a:t>Jython</a:t>
            </a:r>
            <a:r>
              <a:rPr lang="pt-BR" sz="2400" noProof="0" dirty="0"/>
              <a:t> (implementação da linguagem Python)</a:t>
            </a:r>
          </a:p>
          <a:p>
            <a:pPr marL="628650" lvl="1" indent="-171450">
              <a:buFontTx/>
              <a:buChar char="-"/>
            </a:pPr>
            <a:r>
              <a:rPr lang="pt-BR" sz="2400" noProof="0" dirty="0" err="1"/>
              <a:t>Jruby</a:t>
            </a:r>
            <a:r>
              <a:rPr lang="pt-BR" sz="2400" noProof="0" dirty="0"/>
              <a:t> (implementação da linguagem Ruby)</a:t>
            </a:r>
          </a:p>
          <a:p>
            <a:pPr marL="628650" lvl="1" indent="-171450">
              <a:buFontTx/>
              <a:buChar char="-"/>
            </a:pPr>
            <a:r>
              <a:rPr lang="pt-BR" sz="2400" dirty="0" err="1"/>
              <a:t>Groovy</a:t>
            </a:r>
            <a:endParaRPr lang="pt-BR" sz="2400" noProof="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1309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1FE76F5-8B22-4A99-B3AB-30EA0461C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1" y="2436668"/>
            <a:ext cx="5653385" cy="322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1EA14A0-9360-438E-9DE8-B55A1A56D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125" y="3779870"/>
            <a:ext cx="4013457" cy="246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E1D6EE4-444B-425B-A35A-7AC2B3A19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94" y="240495"/>
            <a:ext cx="5653385" cy="318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94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Objetivos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Por que usar o Java?</a:t>
            </a:r>
          </a:p>
          <a:p>
            <a:pPr>
              <a:buBlip>
                <a:blip r:embed="rId3"/>
              </a:buBlip>
            </a:pPr>
            <a:r>
              <a:rPr lang="pt-BR" dirty="0"/>
              <a:t>Um pouco de História</a:t>
            </a:r>
          </a:p>
          <a:p>
            <a:pPr>
              <a:buBlip>
                <a:blip r:embed="rId3"/>
              </a:buBlip>
            </a:pPr>
            <a:r>
              <a:rPr lang="pt-BR" dirty="0"/>
              <a:t>A Máquina Virtual (JVM – </a:t>
            </a:r>
            <a:r>
              <a:rPr lang="pt-BR" i="1" dirty="0"/>
              <a:t>Java Virtual Machine)</a:t>
            </a:r>
            <a:endParaRPr lang="pt-BR" dirty="0"/>
          </a:p>
          <a:p>
            <a:pPr>
              <a:buBlip>
                <a:blip r:embed="rId3"/>
              </a:buBlip>
            </a:pPr>
            <a:r>
              <a:rPr lang="pt-BR" dirty="0"/>
              <a:t>JRE (</a:t>
            </a:r>
            <a:r>
              <a:rPr lang="pt-BR" i="1" dirty="0"/>
              <a:t>Java Runtime Environment) </a:t>
            </a:r>
            <a:r>
              <a:rPr lang="pt-BR" dirty="0"/>
              <a:t>e JDK (</a:t>
            </a:r>
            <a:r>
              <a:rPr lang="pt-BR" i="1" dirty="0"/>
              <a:t>Java Development Kit</a:t>
            </a:r>
            <a:r>
              <a:rPr lang="pt-BR" dirty="0"/>
              <a:t>) </a:t>
            </a:r>
          </a:p>
          <a:p>
            <a:pPr>
              <a:buBlip>
                <a:blip r:embed="rId3"/>
              </a:buBlip>
            </a:pPr>
            <a:r>
              <a:rPr lang="pt-BR" dirty="0"/>
              <a:t>Onde podemos usar o Java?</a:t>
            </a:r>
          </a:p>
          <a:p>
            <a:pPr>
              <a:buBlip>
                <a:blip r:embed="rId3"/>
              </a:buBlip>
            </a:pPr>
            <a:r>
              <a:rPr lang="pt-BR" dirty="0"/>
              <a:t>Onde posso programar?</a:t>
            </a:r>
          </a:p>
          <a:p>
            <a:pPr>
              <a:buBlip>
                <a:blip r:embed="rId3"/>
              </a:buBlip>
            </a:pPr>
            <a:r>
              <a:rPr lang="pt-BR" dirty="0"/>
              <a:t>Meu primeiro programa – </a:t>
            </a:r>
            <a:r>
              <a:rPr lang="pt-BR" i="1" dirty="0"/>
              <a:t>Olá Java</a:t>
            </a:r>
            <a:endParaRPr lang="pt-BR" dirty="0"/>
          </a:p>
          <a:p>
            <a:pPr>
              <a:buBlip>
                <a:blip r:embed="rId3"/>
              </a:buBlip>
            </a:pPr>
            <a:endParaRPr lang="pt-BR" sz="1800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5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8E1D6EE4-444B-425B-A35A-7AC2B3A19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85" y="478001"/>
            <a:ext cx="5653385" cy="318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1BC58-EC80-C1A4-7ED2-164F55B3BB3B}"/>
              </a:ext>
            </a:extLst>
          </p:cNvPr>
          <p:cNvSpPr txBox="1"/>
          <p:nvPr/>
        </p:nvSpPr>
        <p:spPr>
          <a:xfrm>
            <a:off x="6450676" y="478001"/>
            <a:ext cx="56533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pt-BR" sz="3600" noProof="0" dirty="0"/>
              <a:t>JVM: Java Virtual </a:t>
            </a:r>
            <a:r>
              <a:rPr lang="pt-BR" sz="3600" noProof="0" dirty="0" err="1"/>
              <a:t>Machine</a:t>
            </a:r>
            <a:r>
              <a:rPr lang="pt-BR" sz="3600" noProof="0" dirty="0"/>
              <a:t>. É a máquina virtual que interpreta o </a:t>
            </a:r>
            <a:r>
              <a:rPr lang="pt-BR" sz="3600" i="1" noProof="0" dirty="0" err="1"/>
              <a:t>Bytecode</a:t>
            </a:r>
            <a:r>
              <a:rPr lang="pt-BR" sz="3600" i="0" noProof="0" dirty="0"/>
              <a:t>. Não é possível fazer o </a:t>
            </a:r>
            <a:r>
              <a:rPr lang="pt-BR" sz="3600" i="1" noProof="0" dirty="0"/>
              <a:t>download </a:t>
            </a:r>
            <a:r>
              <a:rPr lang="pt-BR" sz="3600" i="0" noProof="0" dirty="0"/>
              <a:t>separadamente.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8104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01BC58-EC80-C1A4-7ED2-164F55B3BB3B}"/>
              </a:ext>
            </a:extLst>
          </p:cNvPr>
          <p:cNvSpPr txBox="1"/>
          <p:nvPr/>
        </p:nvSpPr>
        <p:spPr>
          <a:xfrm>
            <a:off x="6450676" y="478001"/>
            <a:ext cx="565338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3600" noProof="0" dirty="0"/>
              <a:t>JRE: </a:t>
            </a:r>
            <a:r>
              <a:rPr lang="pt-BR" sz="3600" dirty="0"/>
              <a:t>Java </a:t>
            </a:r>
            <a:r>
              <a:rPr lang="pt-BR" sz="3600" i="1" dirty="0" err="1"/>
              <a:t>Runtime</a:t>
            </a:r>
            <a:r>
              <a:rPr lang="pt-BR" sz="3600" i="1" dirty="0"/>
              <a:t> </a:t>
            </a:r>
            <a:r>
              <a:rPr lang="pt-BR" sz="3600" i="1" dirty="0" err="1"/>
              <a:t>Environment</a:t>
            </a:r>
            <a:r>
              <a:rPr lang="pt-BR" sz="3600" i="1" dirty="0"/>
              <a:t>: </a:t>
            </a:r>
            <a:r>
              <a:rPr lang="pt-BR" sz="3600" dirty="0"/>
              <a:t>É o ambiente de execução Java. Formado por bibliotecas e pela JVM. É o suficiente para executar aplicações desenvolvidos em Java. Pode ser feito o download.</a:t>
            </a:r>
          </a:p>
          <a:p>
            <a:pPr marL="571500" indent="-571500">
              <a:buBlip>
                <a:blip r:embed="rId3"/>
              </a:buBlip>
            </a:pPr>
            <a:endParaRPr lang="pt-BR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EAE213E-5406-4A74-581A-85EB6AD82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24" y="478001"/>
            <a:ext cx="5425176" cy="333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376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01BC58-EC80-C1A4-7ED2-164F55B3BB3B}"/>
              </a:ext>
            </a:extLst>
          </p:cNvPr>
          <p:cNvSpPr txBox="1"/>
          <p:nvPr/>
        </p:nvSpPr>
        <p:spPr>
          <a:xfrm>
            <a:off x="6450676" y="478001"/>
            <a:ext cx="56533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3600" dirty="0"/>
              <a:t>JDK (Java </a:t>
            </a:r>
            <a:r>
              <a:rPr lang="pt-BR" sz="3600" i="1" dirty="0" err="1"/>
              <a:t>Development</a:t>
            </a:r>
            <a:r>
              <a:rPr lang="pt-BR" sz="3600" i="1" dirty="0"/>
              <a:t> Kit): </a:t>
            </a:r>
            <a:r>
              <a:rPr lang="pt-BR" sz="3600" dirty="0"/>
              <a:t>É formada pela JRE e por ferramentas adicionais (como </a:t>
            </a:r>
            <a:r>
              <a:rPr lang="pt-BR" sz="3600" i="1" dirty="0" err="1"/>
              <a:t>debugger</a:t>
            </a:r>
            <a:r>
              <a:rPr lang="pt-BR" sz="3600" i="1" dirty="0"/>
              <a:t>)</a:t>
            </a:r>
            <a:r>
              <a:rPr lang="pt-BR" sz="3600" dirty="0"/>
              <a:t> para se criar aplicações Java.</a:t>
            </a:r>
            <a:endParaRPr lang="pt-BR" sz="3600" i="1" dirty="0"/>
          </a:p>
          <a:p>
            <a:pPr marL="571500" indent="-571500">
              <a:buBlip>
                <a:blip r:embed="rId3"/>
              </a:buBlip>
            </a:pPr>
            <a:endParaRPr lang="pt-B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02C2B3D-1722-E9AD-3CCC-3C1948238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91" y="709940"/>
            <a:ext cx="5653385" cy="322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771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D14C5D-3F56-4BF6-9D79-06BBC3F79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" y="136525"/>
            <a:ext cx="3147854" cy="220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biblioteca">
            <a:extLst>
              <a:ext uri="{FF2B5EF4-FFF2-40B4-BE49-F238E27FC236}">
                <a16:creationId xmlns:a16="http://schemas.microsoft.com/office/drawing/2014/main" id="{0E13122C-57F3-4D53-A38F-7B02CBE99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63" y="183185"/>
            <a:ext cx="3480337" cy="238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4A963C-5411-46F2-9713-4AA423B58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63" y="4295237"/>
            <a:ext cx="3360447" cy="189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0E894F0-421A-4766-A894-8C7F0041A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7" b="20095"/>
          <a:stretch/>
        </p:blipFill>
        <p:spPr bwMode="auto">
          <a:xfrm>
            <a:off x="479063" y="4630797"/>
            <a:ext cx="3908331" cy="172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8C7FD8-69D3-7972-38C7-8F0B699C6C54}"/>
              </a:ext>
            </a:extLst>
          </p:cNvPr>
          <p:cNvSpPr txBox="1"/>
          <p:nvPr/>
        </p:nvSpPr>
        <p:spPr>
          <a:xfrm>
            <a:off x="472126" y="2345545"/>
            <a:ext cx="108569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pt-BR" sz="2400" i="0" noProof="0" dirty="0"/>
              <a:t>Como programador(a), posso usar o Java?</a:t>
            </a:r>
          </a:p>
          <a:p>
            <a:pPr marL="0" indent="0">
              <a:buFontTx/>
              <a:buNone/>
            </a:pPr>
            <a:endParaRPr lang="pt-BR" sz="2400" i="0" noProof="0" dirty="0"/>
          </a:p>
          <a:p>
            <a:pPr marL="171450" indent="-171450">
              <a:buFontTx/>
              <a:buChar char="-"/>
            </a:pPr>
            <a:r>
              <a:rPr lang="pt-BR" sz="2400" i="0" noProof="0" dirty="0"/>
              <a:t>O Java é utilizado para criar </a:t>
            </a:r>
            <a:r>
              <a:rPr lang="pt-BR" sz="2400" i="0" noProof="0" dirty="0">
                <a:solidFill>
                  <a:srgbClr val="0070C0"/>
                </a:solidFill>
              </a:rPr>
              <a:t>aplicações de médio e grande porte.</a:t>
            </a:r>
          </a:p>
          <a:p>
            <a:pPr marL="171450" indent="-171450">
              <a:buFontTx/>
              <a:buChar char="-"/>
            </a:pPr>
            <a:r>
              <a:rPr lang="pt-BR" sz="2400" i="0" noProof="0" dirty="0"/>
              <a:t>Utilizado, geralmente, </a:t>
            </a:r>
            <a:r>
              <a:rPr lang="pt-BR" sz="2400" i="0" noProof="0" dirty="0">
                <a:solidFill>
                  <a:srgbClr val="0070C0"/>
                </a:solidFill>
              </a:rPr>
              <a:t>em equipes</a:t>
            </a:r>
          </a:p>
          <a:p>
            <a:pPr marL="171450" indent="-171450">
              <a:buFontTx/>
              <a:buChar char="-"/>
            </a:pPr>
            <a:r>
              <a:rPr lang="pt-BR" sz="2400" i="0" noProof="0" dirty="0"/>
              <a:t>Possui inúmeras bibliotecas para tarefas como: </a:t>
            </a:r>
            <a:r>
              <a:rPr lang="pt-BR" sz="2400" i="0" noProof="0" dirty="0">
                <a:solidFill>
                  <a:srgbClr val="0070C0"/>
                </a:solidFill>
              </a:rPr>
              <a:t>injeção de dependência, persistência de dados, gráficos, manipulação de arquivos e etc.</a:t>
            </a:r>
          </a:p>
        </p:txBody>
      </p:sp>
    </p:spTree>
    <p:extLst>
      <p:ext uri="{BB962C8B-B14F-4D97-AF65-F5344CB8AC3E}">
        <p14:creationId xmlns:p14="http://schemas.microsoft.com/office/powerpoint/2010/main" val="2060609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D58BC4D-0C08-4411-B2DA-19945A29D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41"/>
          <a:stretch/>
        </p:blipFill>
        <p:spPr>
          <a:xfrm>
            <a:off x="5300479" y="226246"/>
            <a:ext cx="1591041" cy="19722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8BA49B1-82E2-40B0-9CF3-FEB799C56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388"/>
          <a:stretch/>
        </p:blipFill>
        <p:spPr>
          <a:xfrm>
            <a:off x="5249923" y="4450429"/>
            <a:ext cx="1591041" cy="199926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BA00B61-688F-4BB3-9780-DCB8BD767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25" b="34017"/>
          <a:stretch/>
        </p:blipFill>
        <p:spPr>
          <a:xfrm>
            <a:off x="5374389" y="2380593"/>
            <a:ext cx="1591041" cy="1972289"/>
          </a:xfrm>
          <a:prstGeom prst="rect">
            <a:avLst/>
          </a:prstGeom>
        </p:spPr>
      </p:pic>
      <p:pic>
        <p:nvPicPr>
          <p:cNvPr id="13" name="Imagem 12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EC28A761-2298-43C8-BF9E-54750ED51D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1026" name="Picture 2" descr="Java SE : Oracle soumet l'utilisation des fonctionnalités commerciales à  une souscription mensuelle, la licence permanente n'est plus d'actualité">
            <a:extLst>
              <a:ext uri="{FF2B5EF4-FFF2-40B4-BE49-F238E27FC236}">
                <a16:creationId xmlns:a16="http://schemas.microsoft.com/office/drawing/2014/main" id="{8A69D712-A865-5A7B-6FDB-8B2F655E9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63" y="64749"/>
            <a:ext cx="2910028" cy="232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EE-Struts with Hibernate Framework – Glisten Education">
            <a:extLst>
              <a:ext uri="{FF2B5EF4-FFF2-40B4-BE49-F238E27FC236}">
                <a16:creationId xmlns:a16="http://schemas.microsoft.com/office/drawing/2014/main" id="{13B2CBBE-32D0-4210-EAD6-E03CA2C2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72" y="2368612"/>
            <a:ext cx="1809412" cy="180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istória dos jogos de celular – 2ª Parte – O Eterno Java (J2ME) - Mobile  Gamer | Jogos de Celular">
            <a:extLst>
              <a:ext uri="{FF2B5EF4-FFF2-40B4-BE49-F238E27FC236}">
                <a16:creationId xmlns:a16="http://schemas.microsoft.com/office/drawing/2014/main" id="{1A5C1045-83B8-4F43-80DA-529D754EC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157" y="4495380"/>
            <a:ext cx="1591041" cy="200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724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D58BC4D-0C08-4411-B2DA-19945A29D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41"/>
          <a:stretch/>
        </p:blipFill>
        <p:spPr>
          <a:xfrm>
            <a:off x="5300479" y="226246"/>
            <a:ext cx="1591041" cy="19722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8BA49B1-82E2-40B0-9CF3-FEB799C56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388"/>
          <a:stretch/>
        </p:blipFill>
        <p:spPr>
          <a:xfrm>
            <a:off x="5249923" y="4450429"/>
            <a:ext cx="1591041" cy="199926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BA00B61-688F-4BB3-9780-DCB8BD767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25" b="34017"/>
          <a:stretch/>
        </p:blipFill>
        <p:spPr>
          <a:xfrm>
            <a:off x="5374389" y="2380593"/>
            <a:ext cx="1591041" cy="1972289"/>
          </a:xfrm>
          <a:prstGeom prst="rect">
            <a:avLst/>
          </a:prstGeom>
        </p:spPr>
      </p:pic>
      <p:pic>
        <p:nvPicPr>
          <p:cNvPr id="13" name="Imagem 12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EC28A761-2298-43C8-BF9E-54750ED51D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1026" name="Picture 2" descr="Java SE : Oracle soumet l'utilisation des fonctionnalités commerciales à  une souscription mensuelle, la licence permanente n'est plus d'actualité">
            <a:extLst>
              <a:ext uri="{FF2B5EF4-FFF2-40B4-BE49-F238E27FC236}">
                <a16:creationId xmlns:a16="http://schemas.microsoft.com/office/drawing/2014/main" id="{8A69D712-A865-5A7B-6FDB-8B2F655E9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63" y="64749"/>
            <a:ext cx="2910028" cy="232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EE-Struts with Hibernate Framework – Glisten Education">
            <a:extLst>
              <a:ext uri="{FF2B5EF4-FFF2-40B4-BE49-F238E27FC236}">
                <a16:creationId xmlns:a16="http://schemas.microsoft.com/office/drawing/2014/main" id="{13B2CBBE-32D0-4210-EAD6-E03CA2C2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72" y="2368612"/>
            <a:ext cx="1809412" cy="180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istória dos jogos de celular – 2ª Parte – O Eterno Java (J2ME) - Mobile  Gamer | Jogos de Celular">
            <a:extLst>
              <a:ext uri="{FF2B5EF4-FFF2-40B4-BE49-F238E27FC236}">
                <a16:creationId xmlns:a16="http://schemas.microsoft.com/office/drawing/2014/main" id="{1A5C1045-83B8-4F43-80DA-529D754EC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157" y="4495380"/>
            <a:ext cx="1591041" cy="200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044AD4D7-6060-230B-41DE-4BF2E0F63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188" y="4254266"/>
            <a:ext cx="4141812" cy="20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2" descr="Uma imagem contendo desenho&#10;&#10;Descrição gerada automaticamente">
            <a:extLst>
              <a:ext uri="{FF2B5EF4-FFF2-40B4-BE49-F238E27FC236}">
                <a16:creationId xmlns:a16="http://schemas.microsoft.com/office/drawing/2014/main" id="{A87F1014-91E9-F632-A75B-7F45A81805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01" y="404280"/>
            <a:ext cx="3935839" cy="2584730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9F7D5B6F-139C-859F-537A-A2C2C8981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329" y="4321458"/>
            <a:ext cx="3935839" cy="206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eta: para Baixo 13">
            <a:extLst>
              <a:ext uri="{FF2B5EF4-FFF2-40B4-BE49-F238E27FC236}">
                <a16:creationId xmlns:a16="http://schemas.microsoft.com/office/drawing/2014/main" id="{CDE583BD-D8DE-BF7D-7750-B5F435BE0D4E}"/>
              </a:ext>
            </a:extLst>
          </p:cNvPr>
          <p:cNvSpPr/>
          <p:nvPr/>
        </p:nvSpPr>
        <p:spPr>
          <a:xfrm>
            <a:off x="9308506" y="3134079"/>
            <a:ext cx="906828" cy="1042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20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2" name="Picture 2" descr="Resultado de imagem para 3 billion devices run java meme">
            <a:extLst>
              <a:ext uri="{FF2B5EF4-FFF2-40B4-BE49-F238E27FC236}">
                <a16:creationId xmlns:a16="http://schemas.microsoft.com/office/drawing/2014/main" id="{BE761607-D3F5-468B-8265-44122AA76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936" y="585256"/>
            <a:ext cx="7102928" cy="538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2A96CD80-E997-4DE6-9391-D8D4DCEDF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31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1" name="Imagem 20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60DAF753-EFD6-4A5F-8456-A26B82AA1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185" y="107155"/>
            <a:ext cx="3108559" cy="6177152"/>
          </a:xfrm>
          <a:prstGeom prst="rect">
            <a:avLst/>
          </a:prstGeom>
        </p:spPr>
      </p:pic>
      <p:pic>
        <p:nvPicPr>
          <p:cNvPr id="22" name="Imagem 21" descr="Uma imagem contendo pessoa, banco, criança, menino&#10;&#10;Descrição gerada automaticamente">
            <a:extLst>
              <a:ext uri="{FF2B5EF4-FFF2-40B4-BE49-F238E27FC236}">
                <a16:creationId xmlns:a16="http://schemas.microsoft.com/office/drawing/2014/main" id="{B73C15BA-11C3-420E-BBD6-F950F0004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292" y="136525"/>
            <a:ext cx="4431658" cy="6118412"/>
          </a:xfrm>
          <a:prstGeom prst="rect">
            <a:avLst/>
          </a:prstGeom>
        </p:spPr>
      </p:pic>
      <p:pic>
        <p:nvPicPr>
          <p:cNvPr id="9" name="Imagem 8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EF9D1F30-0B97-4F7C-BAF0-95CF6997A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5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 dirty="0"/>
              <a:t>C206/C06 – PROGRAMAÇÃO ORIENTADA A OBJETOS COM JAVA – INSTITUTO NACIONAL DE TELECOMUNICAÇÕES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62A83F3-E8E5-4F84-A9E1-E0AA744A9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2" t="9799" r="7838" b="8557"/>
          <a:stretch/>
        </p:blipFill>
        <p:spPr bwMode="auto">
          <a:xfrm>
            <a:off x="399502" y="136525"/>
            <a:ext cx="4456278" cy="43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A119467-36EF-4CE3-BFBB-2B8154232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56" b="91000" l="889" r="96778">
                        <a14:foregroundMark x1="61556" y1="27111" x2="61556" y2="27111"/>
                        <a14:foregroundMark x1="47556" y1="24556" x2="47556" y2="24556"/>
                        <a14:foregroundMark x1="7111" y1="32222" x2="7111" y2="32222"/>
                        <a14:foregroundMark x1="7111" y1="32222" x2="7111" y2="32222"/>
                        <a14:foregroundMark x1="5889" y1="37444" x2="5889" y2="37444"/>
                        <a14:foregroundMark x1="5889" y1="37444" x2="5889" y2="37444"/>
                        <a14:foregroundMark x1="5889" y1="37444" x2="5889" y2="37444"/>
                        <a14:foregroundMark x1="5889" y1="37444" x2="5889" y2="37444"/>
                        <a14:foregroundMark x1="5889" y1="37444" x2="5889" y2="37444"/>
                        <a14:foregroundMark x1="5889" y1="37444" x2="5889" y2="37444"/>
                        <a14:foregroundMark x1="7333" y1="65111" x2="7333" y2="65111"/>
                        <a14:foregroundMark x1="7333" y1="65111" x2="7333" y2="65111"/>
                        <a14:foregroundMark x1="7333" y1="65111" x2="7333" y2="65111"/>
                        <a14:foregroundMark x1="7333" y1="65111" x2="7333" y2="65111"/>
                        <a14:foregroundMark x1="7333" y1="65111" x2="7333" y2="65111"/>
                        <a14:foregroundMark x1="7333" y1="65111" x2="7333" y2="65111"/>
                        <a14:foregroundMark x1="7333" y1="65111" x2="5667" y2="52667"/>
                        <a14:foregroundMark x1="4111" y1="57222" x2="889" y2="41444"/>
                        <a14:foregroundMark x1="889" y1="41444" x2="4333" y2="36333"/>
                        <a14:foregroundMark x1="42000" y1="24556" x2="60222" y2="23222"/>
                        <a14:foregroundMark x1="60222" y1="23222" x2="60889" y2="23222"/>
                        <a14:foregroundMark x1="23667" y1="31222" x2="52667" y2="18333"/>
                        <a14:foregroundMark x1="52667" y1="18333" x2="62667" y2="16556"/>
                        <a14:foregroundMark x1="55111" y1="8556" x2="55111" y2="8556"/>
                        <a14:foregroundMark x1="54667" y1="91000" x2="54667" y2="91000"/>
                        <a14:foregroundMark x1="92333" y1="31444" x2="92333" y2="31444"/>
                        <a14:foregroundMark x1="96778" y1="44556" x2="96778" y2="44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947" y="136524"/>
            <a:ext cx="3844633" cy="384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pload.wikimedia.org/wikipedia/commons/thumb/2/...">
            <a:extLst>
              <a:ext uri="{FF2B5EF4-FFF2-40B4-BE49-F238E27FC236}">
                <a16:creationId xmlns:a16="http://schemas.microsoft.com/office/drawing/2014/main" id="{9F39A2A3-481A-4D57-9643-4DA2E76A9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780" y="3113174"/>
            <a:ext cx="3124124" cy="311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36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958B7C2-E77D-4971-A6A5-DB273C9A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214" y="692045"/>
            <a:ext cx="9522372" cy="516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55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Por que usar o Java?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Quais eram alguns problemas dos programadores até os anos 90?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14" name="Imagem 21" descr="Desenho de cachorro com a língua de fora&#10;&#10;Descrição gerada automaticamente">
            <a:extLst>
              <a:ext uri="{FF2B5EF4-FFF2-40B4-BE49-F238E27FC236}">
                <a16:creationId xmlns:a16="http://schemas.microsoft.com/office/drawing/2014/main" id="{C8DE5EFB-FB41-474C-9B20-ED2C41A905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939" y="2724588"/>
            <a:ext cx="5234040" cy="2553411"/>
          </a:xfrm>
          <a:prstGeom prst="rect">
            <a:avLst/>
          </a:prstGeom>
        </p:spPr>
      </p:pic>
      <p:pic>
        <p:nvPicPr>
          <p:cNvPr id="9" name="Picture 2" descr="Apontando O Esboço Da Mão Dedo Indicador, Indicador Vintage, Ilustração  Retro Do Vetor Ilustração do Vetor - Ilustração de indique, velho: 112409789">
            <a:extLst>
              <a:ext uri="{FF2B5EF4-FFF2-40B4-BE49-F238E27FC236}">
                <a16:creationId xmlns:a16="http://schemas.microsoft.com/office/drawing/2014/main" id="{7FFA94E8-23FD-1ADA-2908-03BFAA85F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99" y="2265924"/>
            <a:ext cx="5234040" cy="332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30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ED9D077-BFD0-4E91-9B3C-ECF6561C7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2" t="9799" r="7838" b="8557"/>
          <a:stretch/>
        </p:blipFill>
        <p:spPr bwMode="auto">
          <a:xfrm>
            <a:off x="7764472" y="989428"/>
            <a:ext cx="3763388" cy="363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E6E18957-DBB7-4540-88F5-D3D71B8094CD}"/>
              </a:ext>
            </a:extLst>
          </p:cNvPr>
          <p:cNvSpPr/>
          <p:nvPr/>
        </p:nvSpPr>
        <p:spPr>
          <a:xfrm>
            <a:off x="6317525" y="2391819"/>
            <a:ext cx="1513489" cy="135583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624579A-B1C5-753A-06E2-240D38583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40" y="648321"/>
            <a:ext cx="5653385" cy="322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91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 dirty="0"/>
              <a:t>C206/C06 – PROGRAMAÇÃO ORIENTADA A OBJETOS COM JAVA – INSTITUTO NACIONAL DE TELECOMUNICAÇÕES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8A5EB8-A39B-451D-9A8C-E6B5D2CBE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509" b="14155"/>
          <a:stretch/>
        </p:blipFill>
        <p:spPr>
          <a:xfrm>
            <a:off x="1845049" y="136525"/>
            <a:ext cx="7231716" cy="576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5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CDED84A-7BBC-4A69-8DCB-F7FD151C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12" y="319087"/>
            <a:ext cx="787717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4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5883857-C7B1-4546-A8A2-F75C26DE8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828" y="0"/>
            <a:ext cx="63483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2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E19901-3871-4E40-89BF-2FDC4BC6B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559" y="1086503"/>
            <a:ext cx="9049682" cy="413301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1C399B9-16AE-4858-A02C-509A345A0FC4}"/>
              </a:ext>
            </a:extLst>
          </p:cNvPr>
          <p:cNvSpPr/>
          <p:nvPr/>
        </p:nvSpPr>
        <p:spPr>
          <a:xfrm>
            <a:off x="2312894" y="1452281"/>
            <a:ext cx="6131859" cy="4840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CC00706-232F-44A9-ADE7-D0A585A8EA83}"/>
              </a:ext>
            </a:extLst>
          </p:cNvPr>
          <p:cNvSpPr/>
          <p:nvPr/>
        </p:nvSpPr>
        <p:spPr>
          <a:xfrm>
            <a:off x="2877670" y="2262747"/>
            <a:ext cx="7895571" cy="21613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56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CCC5256-7781-44D3-853F-D7C8021F9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895350"/>
            <a:ext cx="114490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8043F3-66B3-4B7E-998E-2B2364C9A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675" y="136525"/>
            <a:ext cx="8003125" cy="599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0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D5A733-9EAA-4106-BE6E-706EC1ECA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091" y="345142"/>
            <a:ext cx="44958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8005A61-5952-498D-90BE-1A66B8446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6" y="764268"/>
            <a:ext cx="5301343" cy="917575"/>
          </a:xfrm>
        </p:spPr>
        <p:txBody>
          <a:bodyPr>
            <a:noAutofit/>
          </a:bodyPr>
          <a:lstStyle/>
          <a:p>
            <a:pPr>
              <a:buBlip>
                <a:blip r:embed="rId4"/>
              </a:buBlip>
            </a:pPr>
            <a:r>
              <a:rPr lang="pt-BR" sz="4400" dirty="0" err="1"/>
              <a:t>javac</a:t>
            </a:r>
            <a:r>
              <a:rPr lang="pt-BR" sz="4400" dirty="0"/>
              <a:t> arquivo.java</a:t>
            </a:r>
          </a:p>
          <a:p>
            <a:pPr>
              <a:buBlip>
                <a:blip r:embed="rId4"/>
              </a:buBlip>
            </a:pPr>
            <a:r>
              <a:rPr lang="pt-BR" sz="4400" dirty="0" err="1"/>
              <a:t>java</a:t>
            </a:r>
            <a:r>
              <a:rPr lang="pt-BR" sz="4400" dirty="0"/>
              <a:t> arquivo </a:t>
            </a:r>
          </a:p>
          <a:p>
            <a:pPr>
              <a:buBlip>
                <a:blip r:embed="rId4"/>
              </a:buBlip>
            </a:pP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128279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Material Complementar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B49B171B-8E2E-4B50-ADB2-87B0FC0D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014" y="2208621"/>
            <a:ext cx="11353800" cy="1551411"/>
          </a:xfrm>
        </p:spPr>
        <p:txBody>
          <a:bodyPr>
            <a:normAutofit/>
          </a:bodyPr>
          <a:lstStyle/>
          <a:p>
            <a:pPr>
              <a:buBlip>
                <a:blip r:embed="rId5"/>
              </a:buBlip>
            </a:pPr>
            <a:r>
              <a:rPr lang="pt-BR" sz="3600" dirty="0"/>
              <a:t> </a:t>
            </a:r>
            <a:r>
              <a:rPr lang="pt-BR" sz="3200" dirty="0"/>
              <a:t>Capítulo 2 da apostila FJ-11 </a:t>
            </a:r>
          </a:p>
          <a:p>
            <a:pPr lvl="1">
              <a:buBlip>
                <a:blip r:embed="rId5"/>
              </a:buBlip>
            </a:pPr>
            <a:r>
              <a:rPr lang="pt-BR" sz="2800" dirty="0"/>
              <a:t>O que é Java</a:t>
            </a:r>
          </a:p>
          <a:p>
            <a:pPr marL="0" indent="0">
              <a:buNone/>
            </a:pPr>
            <a:endParaRPr lang="pt-BR" sz="3200" dirty="0"/>
          </a:p>
          <a:p>
            <a:pPr marL="0" indent="0">
              <a:buNone/>
            </a:pPr>
            <a:endParaRPr lang="pt-BR" sz="3200" dirty="0"/>
          </a:p>
        </p:txBody>
      </p:sp>
      <p:pic>
        <p:nvPicPr>
          <p:cNvPr id="11" name="Picture 2" descr="Resultado de imagem para caelum">
            <a:extLst>
              <a:ext uri="{FF2B5EF4-FFF2-40B4-BE49-F238E27FC236}">
                <a16:creationId xmlns:a16="http://schemas.microsoft.com/office/drawing/2014/main" id="{38FABD18-55D7-46A5-A001-25110149C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5" t="7582" r="7744" b="7319"/>
          <a:stretch/>
        </p:blipFill>
        <p:spPr bwMode="auto">
          <a:xfrm>
            <a:off x="0" y="0"/>
            <a:ext cx="1778558" cy="177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192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Por que usar o Java?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Quais eram alguns problemas dos programadores até os anos 90?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12" name="Imagem 24" descr="Uma imagem contendo desenho&#10;&#10;Descrição gerada automaticamente">
            <a:extLst>
              <a:ext uri="{FF2B5EF4-FFF2-40B4-BE49-F238E27FC236}">
                <a16:creationId xmlns:a16="http://schemas.microsoft.com/office/drawing/2014/main" id="{E597FE92-00E9-4D49-A6B3-824485E7D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86" y="2500977"/>
            <a:ext cx="5716027" cy="327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Por que usar o Java?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Quais eram alguns problemas dos programadores até os anos 90?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10" name="Imagem 25" descr="Uma imagem contendo desenho&#10;&#10;Descrição gerada automaticamente">
            <a:extLst>
              <a:ext uri="{FF2B5EF4-FFF2-40B4-BE49-F238E27FC236}">
                <a16:creationId xmlns:a16="http://schemas.microsoft.com/office/drawing/2014/main" id="{6B6922C8-AD57-7E41-AFD2-766E2BD4D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298" y="2470673"/>
            <a:ext cx="4022202" cy="402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1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7D3711-BACE-7EAD-25E2-777EEC65F4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67" y="1249034"/>
            <a:ext cx="9070265" cy="465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72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Por que usar Java?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O Java resolve bem alguns problemas anteriores.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r>
              <a:rPr lang="pt-BR" dirty="0"/>
              <a:t>Objetivo: Fazer com que o Java executasse em </a:t>
            </a:r>
            <a:r>
              <a:rPr lang="pt-BR" dirty="0">
                <a:solidFill>
                  <a:srgbClr val="0070C0"/>
                </a:solidFill>
              </a:rPr>
              <a:t>diversos tipos de dispositivos</a:t>
            </a:r>
            <a:r>
              <a:rPr lang="pt-BR" dirty="0"/>
              <a:t> tais como: TVs, celulares, aparelhos de Blu-Ray, DVD e etc.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r>
              <a:rPr lang="pt-BR" dirty="0"/>
              <a:t>WORE (</a:t>
            </a:r>
            <a:r>
              <a:rPr lang="pt-BR" i="1" dirty="0"/>
              <a:t>Write </a:t>
            </a:r>
            <a:r>
              <a:rPr lang="pt-BR" i="1" dirty="0" err="1"/>
              <a:t>Once</a:t>
            </a:r>
            <a:r>
              <a:rPr lang="pt-BR" i="1" dirty="0"/>
              <a:t> – </a:t>
            </a:r>
            <a:r>
              <a:rPr lang="pt-BR" i="1" dirty="0" err="1"/>
              <a:t>Run</a:t>
            </a:r>
            <a:r>
              <a:rPr lang="pt-BR" i="1" dirty="0"/>
              <a:t> </a:t>
            </a:r>
            <a:r>
              <a:rPr lang="pt-BR" i="1" dirty="0" err="1"/>
              <a:t>Everywhere</a:t>
            </a:r>
            <a:r>
              <a:rPr lang="pt-BR" dirty="0"/>
              <a:t>)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sz="1800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1B583263-65C9-4C59-A518-B341C02C0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86" y="136525"/>
            <a:ext cx="7259163" cy="489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5857065-0B54-4862-B3E1-DA2BD9579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049" y="1897688"/>
            <a:ext cx="4235323" cy="316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168C83-51CB-41CD-C1D4-651F0270D88E}"/>
              </a:ext>
            </a:extLst>
          </p:cNvPr>
          <p:cNvSpPr txBox="1"/>
          <p:nvPr/>
        </p:nvSpPr>
        <p:spPr>
          <a:xfrm>
            <a:off x="834013" y="4850332"/>
            <a:ext cx="57677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/>
              <a:t>Em 1990 uma empresa chamada Sun Microsystems tinha um projeto: Utilizando a linguagem C++, eles queriam fazer com </a:t>
            </a:r>
            <a:r>
              <a:rPr lang="pt-BR" noProof="0" dirty="0">
                <a:solidFill>
                  <a:srgbClr val="0070C0"/>
                </a:solidFill>
              </a:rPr>
              <a:t>que vários dispositivos diferentes comunicassem entre si.</a:t>
            </a:r>
          </a:p>
          <a:p>
            <a:r>
              <a:rPr lang="pt-BR" dirty="0">
                <a:solidFill>
                  <a:srgbClr val="0070C0"/>
                </a:solidFill>
              </a:rPr>
              <a:t>Com C++ isso não aconteceu de forma trivial.</a:t>
            </a:r>
            <a:endParaRPr lang="pt-BR" noProof="0" dirty="0">
              <a:solidFill>
                <a:srgbClr val="0070C0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6522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D846931-5529-4540-8D1C-0FC7BAE61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5"/>
          <a:stretch/>
        </p:blipFill>
        <p:spPr bwMode="auto">
          <a:xfrm>
            <a:off x="373461" y="19594"/>
            <a:ext cx="3733614" cy="423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FB62D88-69AC-466B-A2CE-327CFF2EE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8" t="16124" r="21561" b="13987"/>
          <a:stretch/>
        </p:blipFill>
        <p:spPr bwMode="auto">
          <a:xfrm>
            <a:off x="9589025" y="292175"/>
            <a:ext cx="2083518" cy="392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m para video game console cartoon">
            <a:extLst>
              <a:ext uri="{FF2B5EF4-FFF2-40B4-BE49-F238E27FC236}">
                <a16:creationId xmlns:a16="http://schemas.microsoft.com/office/drawing/2014/main" id="{9707D10C-45B8-450D-966A-E98FA9C5CE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222" b="81389" l="12400" r="86700">
                        <a14:foregroundMark x1="16300" y1="56019" x2="16300" y2="56019"/>
                        <a14:foregroundMark x1="12400" y1="59722" x2="12400" y2="59722"/>
                        <a14:foregroundMark x1="60700" y1="77963" x2="60700" y2="77963"/>
                        <a14:foregroundMark x1="62100" y1="81389" x2="62100" y2="81389"/>
                        <a14:foregroundMark x1="83900" y1="15093" x2="83900" y2="15093"/>
                        <a14:foregroundMark x1="84600" y1="12222" x2="84600" y2="1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81" t="10889" r="4542" b="17111"/>
          <a:stretch/>
        </p:blipFill>
        <p:spPr bwMode="auto">
          <a:xfrm>
            <a:off x="3748825" y="3249508"/>
            <a:ext cx="4014313" cy="358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ED951A8B-41ED-4AA6-AE2B-F67A96CB2607}"/>
              </a:ext>
            </a:extLst>
          </p:cNvPr>
          <p:cNvSpPr/>
          <p:nvPr/>
        </p:nvSpPr>
        <p:spPr>
          <a:xfrm>
            <a:off x="5161853" y="1397725"/>
            <a:ext cx="3372394" cy="1071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54FFDDD2-672C-4C57-A378-67B219A50426}"/>
              </a:ext>
            </a:extLst>
          </p:cNvPr>
          <p:cNvSpPr/>
          <p:nvPr/>
        </p:nvSpPr>
        <p:spPr>
          <a:xfrm rot="8994639">
            <a:off x="7217103" y="4818941"/>
            <a:ext cx="3372394" cy="1071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4566479E-1720-4304-9F6D-C105AA5D284A}"/>
              </a:ext>
            </a:extLst>
          </p:cNvPr>
          <p:cNvSpPr/>
          <p:nvPr/>
        </p:nvSpPr>
        <p:spPr>
          <a:xfrm rot="13440538">
            <a:off x="1633112" y="5023188"/>
            <a:ext cx="2536501" cy="7382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65990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77C52507B84D94D8D97F025A084E333" ma:contentTypeVersion="0" ma:contentTypeDescription="Crie um novo documento." ma:contentTypeScope="" ma:versionID="b7259b4bf12595207abde1b2ac066a2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74c6ccb71ee63fbc30cff3237551ec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6D8FEE4-047C-449C-8950-8684B576C8DB}"/>
</file>

<file path=customXml/itemProps2.xml><?xml version="1.0" encoding="utf-8"?>
<ds:datastoreItem xmlns:ds="http://schemas.openxmlformats.org/officeDocument/2006/customXml" ds:itemID="{736C427A-7E53-4634-A1C1-28C271DEF57D}"/>
</file>

<file path=customXml/itemProps3.xml><?xml version="1.0" encoding="utf-8"?>
<ds:datastoreItem xmlns:ds="http://schemas.openxmlformats.org/officeDocument/2006/customXml" ds:itemID="{9BD59331-B4B0-4F12-A1CC-5F00FBC436A2}"/>
</file>

<file path=docProps/app.xml><?xml version="1.0" encoding="utf-8"?>
<Properties xmlns="http://schemas.openxmlformats.org/officeDocument/2006/extended-properties" xmlns:vt="http://schemas.openxmlformats.org/officeDocument/2006/docPropsVTypes">
  <TotalTime>4883</TotalTime>
  <Words>2029</Words>
  <Application>Microsoft Macintosh PowerPoint</Application>
  <PresentationFormat>Widescreen</PresentationFormat>
  <Paragraphs>182</Paragraphs>
  <Slides>38</Slides>
  <Notes>38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Segoe UI</vt:lpstr>
      <vt:lpstr>Tema do Office</vt:lpstr>
      <vt:lpstr>C206/C06 – Programação Orientada a Objetos com Java   INTRODUÇÃO AO JAVA</vt:lpstr>
      <vt:lpstr>Objetivos</vt:lpstr>
      <vt:lpstr>Por que usar o Java?</vt:lpstr>
      <vt:lpstr>Por que usar o Java?</vt:lpstr>
      <vt:lpstr>Por que usar o Java?</vt:lpstr>
      <vt:lpstr>Apresentação do PowerPoint</vt:lpstr>
      <vt:lpstr>Por que usar Java?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Material Complementar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Chris Lima</dc:creator>
  <cp:lastModifiedBy>Chris Lima</cp:lastModifiedBy>
  <cp:revision>54</cp:revision>
  <dcterms:created xsi:type="dcterms:W3CDTF">2020-01-25T18:01:00Z</dcterms:created>
  <dcterms:modified xsi:type="dcterms:W3CDTF">2024-08-02T17:10:16Z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0x010100F77C52507B84D94D8D97F025A084E333</vt:lpwstr>
  </property>
</Properties>
</file>